
<file path=[Content_Types].xml><?xml version="1.0" encoding="utf-8"?>
<Types xmlns="http://schemas.openxmlformats.org/package/2006/content-types">
  <Default Extension="png" ContentType="image/png"/>
  <Default Extension="bin" ContentType="application/vnd.openxmlformats-officedocument.oleObject"/>
  <Default Extension="svg" ContentType="image/svg+xml"/>
  <Default Extension="emf" ContentType="image/x-emf"/>
  <Default Extension="jpeg" ContentType="image/jpeg"/>
  <Default Extension="wmf" ContentType="image/x-w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tiff" ContentType="image/tif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3.xml" ContentType="application/vnd.openxmlformats-officedocument.theme+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4.xml" ContentType="application/vnd.openxmlformats-officedocument.theme+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1.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omments/comment1.xml" ContentType="application/vnd.openxmlformats-officedocument.presentationml.comment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tags/tag2.xml" ContentType="application/vnd.openxmlformats-officedocument.presentationml.tags+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475" r:id="rId4"/>
    <p:sldMasterId id="2147484495" r:id="rId5"/>
    <p:sldMasterId id="2147484577" r:id="rId6"/>
    <p:sldMasterId id="2147484603" r:id="rId7"/>
    <p:sldMasterId id="2147484623" r:id="rId8"/>
  </p:sldMasterIdLst>
  <p:notesMasterIdLst>
    <p:notesMasterId r:id="rId59"/>
  </p:notesMasterIdLst>
  <p:handoutMasterIdLst>
    <p:handoutMasterId r:id="rId60"/>
  </p:handoutMasterIdLst>
  <p:sldIdLst>
    <p:sldId id="1502" r:id="rId9"/>
    <p:sldId id="1611" r:id="rId10"/>
    <p:sldId id="1612" r:id="rId11"/>
    <p:sldId id="1613" r:id="rId12"/>
    <p:sldId id="1615" r:id="rId13"/>
    <p:sldId id="1620" r:id="rId14"/>
    <p:sldId id="1601" r:id="rId15"/>
    <p:sldId id="1640" r:id="rId16"/>
    <p:sldId id="1617" r:id="rId17"/>
    <p:sldId id="1647" r:id="rId18"/>
    <p:sldId id="1648" r:id="rId19"/>
    <p:sldId id="1649" r:id="rId20"/>
    <p:sldId id="1650" r:id="rId21"/>
    <p:sldId id="1651" r:id="rId22"/>
    <p:sldId id="1652" r:id="rId23"/>
    <p:sldId id="1658" r:id="rId24"/>
    <p:sldId id="1655" r:id="rId25"/>
    <p:sldId id="1656" r:id="rId26"/>
    <p:sldId id="1657" r:id="rId27"/>
    <p:sldId id="1604" r:id="rId28"/>
    <p:sldId id="1606" r:id="rId29"/>
    <p:sldId id="1622" r:id="rId30"/>
    <p:sldId id="1623" r:id="rId31"/>
    <p:sldId id="1624" r:id="rId32"/>
    <p:sldId id="1639" r:id="rId33"/>
    <p:sldId id="1564" r:id="rId34"/>
    <p:sldId id="1565" r:id="rId35"/>
    <p:sldId id="1566" r:id="rId36"/>
    <p:sldId id="1569" r:id="rId37"/>
    <p:sldId id="1661" r:id="rId38"/>
    <p:sldId id="1583" r:id="rId39"/>
    <p:sldId id="1570" r:id="rId40"/>
    <p:sldId id="1571" r:id="rId41"/>
    <p:sldId id="1572" r:id="rId42"/>
    <p:sldId id="1608" r:id="rId43"/>
    <p:sldId id="1619" r:id="rId44"/>
    <p:sldId id="1659" r:id="rId45"/>
    <p:sldId id="1573" r:id="rId46"/>
    <p:sldId id="1579" r:id="rId47"/>
    <p:sldId id="1580" r:id="rId48"/>
    <p:sldId id="1581" r:id="rId49"/>
    <p:sldId id="1578" r:id="rId50"/>
    <p:sldId id="1582" r:id="rId51"/>
    <p:sldId id="1660" r:id="rId52"/>
    <p:sldId id="1641" r:id="rId53"/>
    <p:sldId id="1643" r:id="rId54"/>
    <p:sldId id="1644" r:id="rId55"/>
    <p:sldId id="1645" r:id="rId56"/>
    <p:sldId id="1662" r:id="rId57"/>
    <p:sldId id="1516" r:id="rId58"/>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Microsoft Light Template" id="{E1C8FB21-FF75-44A0-8090-B2FB240B014B}">
          <p14:sldIdLst>
            <p14:sldId id="1502"/>
            <p14:sldId id="1611"/>
            <p14:sldId id="1612"/>
            <p14:sldId id="1613"/>
            <p14:sldId id="1615"/>
            <p14:sldId id="1620"/>
            <p14:sldId id="1601"/>
            <p14:sldId id="1640"/>
            <p14:sldId id="1617"/>
            <p14:sldId id="1647"/>
            <p14:sldId id="1648"/>
            <p14:sldId id="1649"/>
            <p14:sldId id="1650"/>
            <p14:sldId id="1651"/>
            <p14:sldId id="1652"/>
            <p14:sldId id="1658"/>
            <p14:sldId id="1655"/>
            <p14:sldId id="1656"/>
            <p14:sldId id="1657"/>
            <p14:sldId id="1604"/>
            <p14:sldId id="1606"/>
            <p14:sldId id="1622"/>
            <p14:sldId id="1623"/>
            <p14:sldId id="1624"/>
            <p14:sldId id="1639"/>
            <p14:sldId id="1564"/>
            <p14:sldId id="1565"/>
            <p14:sldId id="1566"/>
            <p14:sldId id="1569"/>
            <p14:sldId id="1661"/>
            <p14:sldId id="1583"/>
            <p14:sldId id="1570"/>
            <p14:sldId id="1571"/>
            <p14:sldId id="1572"/>
            <p14:sldId id="1608"/>
            <p14:sldId id="1619"/>
            <p14:sldId id="1659"/>
            <p14:sldId id="1573"/>
            <p14:sldId id="1579"/>
            <p14:sldId id="1580"/>
            <p14:sldId id="1581"/>
            <p14:sldId id="1578"/>
            <p14:sldId id="1582"/>
            <p14:sldId id="1660"/>
            <p14:sldId id="1641"/>
            <p14:sldId id="1643"/>
            <p14:sldId id="1644"/>
            <p14:sldId id="1645"/>
            <p14:sldId id="1662"/>
            <p14:sldId id="1516"/>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5" name="Unknown User1" initials="Unknown User1" lastIdx="3"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7"/>
    <a:srgbClr val="E6E6E6"/>
    <a:srgbClr val="FFFFFF"/>
    <a:srgbClr val="000000"/>
    <a:srgbClr val="FF8C00"/>
    <a:srgbClr val="D83B01"/>
    <a:srgbClr val="FFB900"/>
    <a:srgbClr val="107C10"/>
    <a:srgbClr val="353535"/>
    <a:srgbClr val="FF5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450" autoAdjust="0"/>
    <p:restoredTop sz="96700" autoAdjust="0"/>
  </p:normalViewPr>
  <p:slideViewPr>
    <p:cSldViewPr>
      <p:cViewPr varScale="1">
        <p:scale>
          <a:sx n="124" d="100"/>
          <a:sy n="124" d="100"/>
        </p:scale>
        <p:origin x="45" y="66"/>
      </p:cViewPr>
      <p:guideLst/>
    </p:cSldViewPr>
  </p:slideViewPr>
  <p:outlineViewPr>
    <p:cViewPr>
      <p:scale>
        <a:sx n="33" d="100"/>
        <a:sy n="33" d="100"/>
      </p:scale>
      <p:origin x="0" y="-9840"/>
    </p:cViewPr>
  </p:outlineViewPr>
  <p:notesTextViewPr>
    <p:cViewPr>
      <p:scale>
        <a:sx n="100" d="100"/>
        <a:sy n="100" d="100"/>
      </p:scale>
      <p:origin x="0" y="0"/>
    </p:cViewPr>
  </p:notesTextViewPr>
  <p:sorterViewPr>
    <p:cViewPr>
      <p:scale>
        <a:sx n="50" d="100"/>
        <a:sy n="50" d="100"/>
      </p:scale>
      <p:origin x="0" y="-2102"/>
    </p:cViewPr>
  </p:sorterViewPr>
  <p:notesViewPr>
    <p:cSldViewPr showGuides="1">
      <p:cViewPr varScale="1">
        <p:scale>
          <a:sx n="60" d="100"/>
          <a:sy n="60" d="100"/>
        </p:scale>
        <p:origin x="3187" y="3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8.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slide" Target="slides/slide34.xml"/><Relationship Id="rId47" Type="http://schemas.openxmlformats.org/officeDocument/2006/relationships/slide" Target="slides/slide39.xml"/><Relationship Id="rId50" Type="http://schemas.openxmlformats.org/officeDocument/2006/relationships/slide" Target="slides/slide42.xml"/><Relationship Id="rId55" Type="http://schemas.openxmlformats.org/officeDocument/2006/relationships/slide" Target="slides/slide47.xml"/><Relationship Id="rId63" Type="http://schemas.openxmlformats.org/officeDocument/2006/relationships/viewProps" Target="viewProp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8.xml"/><Relationship Id="rId29" Type="http://schemas.openxmlformats.org/officeDocument/2006/relationships/slide" Target="slides/slide21.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slide" Target="slides/slide37.xml"/><Relationship Id="rId53" Type="http://schemas.openxmlformats.org/officeDocument/2006/relationships/slide" Target="slides/slide45.xml"/><Relationship Id="rId58" Type="http://schemas.openxmlformats.org/officeDocument/2006/relationships/slide" Target="slides/slide50.xml"/><Relationship Id="rId5" Type="http://schemas.openxmlformats.org/officeDocument/2006/relationships/slideMaster" Target="slideMasters/slideMaster2.xml"/><Relationship Id="rId61" Type="http://schemas.openxmlformats.org/officeDocument/2006/relationships/commentAuthors" Target="commentAuthors.xml"/><Relationship Id="rId19" Type="http://schemas.openxmlformats.org/officeDocument/2006/relationships/slide" Target="slides/slide1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slide" Target="slides/slide40.xml"/><Relationship Id="rId56" Type="http://schemas.openxmlformats.org/officeDocument/2006/relationships/slide" Target="slides/slide48.xml"/><Relationship Id="rId64" Type="http://schemas.openxmlformats.org/officeDocument/2006/relationships/theme" Target="theme/theme1.xml"/><Relationship Id="rId8" Type="http://schemas.openxmlformats.org/officeDocument/2006/relationships/slideMaster" Target="slideMasters/slideMaster5.xml"/><Relationship Id="rId51" Type="http://schemas.openxmlformats.org/officeDocument/2006/relationships/slide" Target="slides/slide43.xml"/><Relationship Id="rId3" Type="http://schemas.openxmlformats.org/officeDocument/2006/relationships/customXml" Target="../customXml/item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59" Type="http://schemas.openxmlformats.org/officeDocument/2006/relationships/notesMaster" Target="notesMasters/notesMaster1.xml"/><Relationship Id="rId20" Type="http://schemas.openxmlformats.org/officeDocument/2006/relationships/slide" Target="slides/slide12.xml"/><Relationship Id="rId41" Type="http://schemas.openxmlformats.org/officeDocument/2006/relationships/slide" Target="slides/slide33.xml"/><Relationship Id="rId54" Type="http://schemas.openxmlformats.org/officeDocument/2006/relationships/slide" Target="slides/slide46.xml"/><Relationship Id="rId62"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openxmlformats.org/officeDocument/2006/relationships/slide" Target="slides/slide49.xml"/><Relationship Id="rId10" Type="http://schemas.openxmlformats.org/officeDocument/2006/relationships/slide" Target="slides/slide2.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slide" Target="slides/slide44.xml"/><Relationship Id="rId60" Type="http://schemas.openxmlformats.org/officeDocument/2006/relationships/handoutMaster" Target="handoutMasters/handoutMaster1.xml"/><Relationship Id="rId65"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1.xml"/><Relationship Id="rId13" Type="http://schemas.openxmlformats.org/officeDocument/2006/relationships/slide" Target="slides/slide5.xml"/><Relationship Id="rId18" Type="http://schemas.openxmlformats.org/officeDocument/2006/relationships/slide" Target="slides/slide10.xml"/><Relationship Id="rId39" Type="http://schemas.openxmlformats.org/officeDocument/2006/relationships/slide" Target="slides/slide31.xml"/></Relationships>
</file>

<file path=ppt/comments/comment1.xml><?xml version="1.0" encoding="utf-8"?>
<p:cmLst xmlns:a="http://schemas.openxmlformats.org/drawingml/2006/main" xmlns:r="http://schemas.openxmlformats.org/officeDocument/2006/relationships" xmlns:p="http://schemas.openxmlformats.org/presentationml/2006/main">
  <p:cm authorId="5" dt="2017-09-25T16:40:35.444" idx="3">
    <p:pos x="10" y="10"/>
    <p:text>in Face API, there is now Emotion API</p:text>
    <p:extLst>
      <p:ext uri="{C676402C-5697-4E1C-873F-D02D1690AC5C}">
        <p15:threadingInfo xmlns:p15="http://schemas.microsoft.com/office/powerpoint/2012/main" timeZoneBias="240"/>
      </p:ext>
    </p:extLst>
  </p:cm>
</p:cmLst>
</file>

<file path=ppt/drawings/_rels/vmlDrawing1.vml.rels><?xml version="1.0" encoding="UTF-8" standalone="yes"?>
<Relationships xmlns="http://schemas.openxmlformats.org/package/2006/relationships"><Relationship Id="rId1" Type="http://schemas.openxmlformats.org/officeDocument/2006/relationships/image" Target="../media/image44.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9/10/2018 10:52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9/10/2018 10:52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313C66B-7AF5-40BA-8933-D16874FF94CC}" type="datetime8">
              <a:rPr lang="en-US" smtClean="0"/>
              <a:t>9/10/2018 10:52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26222412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Tree>
    <p:extLst>
      <p:ext uri="{BB962C8B-B14F-4D97-AF65-F5344CB8AC3E}">
        <p14:creationId xmlns:p14="http://schemas.microsoft.com/office/powerpoint/2010/main" val="16043780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Tree>
    <p:extLst>
      <p:ext uri="{BB962C8B-B14F-4D97-AF65-F5344CB8AC3E}">
        <p14:creationId xmlns:p14="http://schemas.microsoft.com/office/powerpoint/2010/main" val="13750871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sz="1200" kern="1200">
              <a:solidFill>
                <a:schemeClr val="tx1"/>
              </a:solidFill>
              <a:effectLst/>
              <a:latin typeface="+mn-lt"/>
              <a:ea typeface="+mn-ea"/>
              <a:cs typeface="+mn-cs"/>
            </a:endParaRPr>
          </a:p>
        </p:txBody>
      </p:sp>
    </p:spTree>
    <p:extLst>
      <p:ext uri="{BB962C8B-B14F-4D97-AF65-F5344CB8AC3E}">
        <p14:creationId xmlns:p14="http://schemas.microsoft.com/office/powerpoint/2010/main" val="7280413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sz="1200" kern="1200">
              <a:solidFill>
                <a:schemeClr val="tx1"/>
              </a:solidFill>
              <a:effectLst/>
              <a:latin typeface="+mn-lt"/>
              <a:ea typeface="+mn-ea"/>
              <a:cs typeface="+mn-cs"/>
            </a:endParaRPr>
          </a:p>
        </p:txBody>
      </p:sp>
    </p:spTree>
    <p:extLst>
      <p:ext uri="{BB962C8B-B14F-4D97-AF65-F5344CB8AC3E}">
        <p14:creationId xmlns:p14="http://schemas.microsoft.com/office/powerpoint/2010/main" val="33992634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Tree>
    <p:extLst>
      <p:ext uri="{BB962C8B-B14F-4D97-AF65-F5344CB8AC3E}">
        <p14:creationId xmlns:p14="http://schemas.microsoft.com/office/powerpoint/2010/main" val="41260804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sz="1200" kern="1200">
              <a:solidFill>
                <a:schemeClr val="tx1"/>
              </a:solidFill>
              <a:effectLst/>
              <a:latin typeface="+mn-lt"/>
              <a:ea typeface="+mn-ea"/>
              <a:cs typeface="+mn-cs"/>
            </a:endParaRPr>
          </a:p>
        </p:txBody>
      </p:sp>
    </p:spTree>
    <p:extLst>
      <p:ext uri="{BB962C8B-B14F-4D97-AF65-F5344CB8AC3E}">
        <p14:creationId xmlns:p14="http://schemas.microsoft.com/office/powerpoint/2010/main" val="30155931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9/10/2018 10:52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40902328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Tree>
    <p:extLst>
      <p:ext uri="{BB962C8B-B14F-4D97-AF65-F5344CB8AC3E}">
        <p14:creationId xmlns:p14="http://schemas.microsoft.com/office/powerpoint/2010/main" val="34345145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9/10/2018 10:52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18240245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9/10/2018 10:52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23316300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sz="1200"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9/10/2018 10:52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84195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9/10/2018 10:52 AM</a:t>
            </a:fld>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732930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Machine Learning &amp; Data Science Conference</a:t>
            </a:r>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9/10/2018 10:52 AM</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32843178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Footer Placeholder 3"/>
          <p:cNvSpPr>
            <a:spLocks noGrp="1"/>
          </p:cNvSpPr>
          <p:nvPr>
            <p:ph type="ftr" sz="quarter" idx="10"/>
          </p:nvPr>
        </p:nvSpPr>
        <p:spPr/>
        <p:txBody>
          <a:bodyPr/>
          <a:lstStyle/>
          <a:p>
            <a:pPr marL="0" marR="0" lvl="0" indent="0" algn="l" defTabSz="92927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9/10/2018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552368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Footer Placeholder 3"/>
          <p:cNvSpPr>
            <a:spLocks noGrp="1"/>
          </p:cNvSpPr>
          <p:nvPr>
            <p:ph type="ftr" sz="quarter" idx="10"/>
          </p:nvPr>
        </p:nvSpPr>
        <p:spPr/>
        <p:txBody>
          <a:bodyPr/>
          <a:lstStyle/>
          <a:p>
            <a:pPr marL="0" marR="0" lvl="0" indent="0" algn="l" defTabSz="92927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9/10/2018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811004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Footer Placeholder 3"/>
          <p:cNvSpPr>
            <a:spLocks noGrp="1"/>
          </p:cNvSpPr>
          <p:nvPr>
            <p:ph type="ftr" sz="quarter" idx="10"/>
          </p:nvPr>
        </p:nvSpPr>
        <p:spPr/>
        <p:txBody>
          <a:bodyPr/>
          <a:lstStyle/>
          <a:p>
            <a:pPr marL="0" marR="0" lvl="0" indent="0" algn="l" defTabSz="92927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9/10/2018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356344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MGX FY17</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9/10/2018 10:52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4005489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9/10/2018 10:52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108798632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Tree>
    <p:extLst>
      <p:ext uri="{BB962C8B-B14F-4D97-AF65-F5344CB8AC3E}">
        <p14:creationId xmlns:p14="http://schemas.microsoft.com/office/powerpoint/2010/main" val="201923609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28EAAE8-B538-48EB-83B5-2B364220CC8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9/10/2018 10:52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6351974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9/10/2018 10:52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892462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sz="1200"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9/10/2018 10:52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3329644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9/10/2018 10:52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423968928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9/10/2018 10:52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8004593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9/10/2018 10:52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9016252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9/10/2018 10:52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33</a:t>
            </a:fld>
            <a:endParaRPr lang="en-US" dirty="0"/>
          </a:p>
        </p:txBody>
      </p:sp>
    </p:spTree>
    <p:extLst>
      <p:ext uri="{BB962C8B-B14F-4D97-AF65-F5344CB8AC3E}">
        <p14:creationId xmlns:p14="http://schemas.microsoft.com/office/powerpoint/2010/main" val="370973826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9/10/2018 10:52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34</a:t>
            </a:fld>
            <a:endParaRPr lang="en-US" dirty="0"/>
          </a:p>
        </p:txBody>
      </p:sp>
    </p:spTree>
    <p:extLst>
      <p:ext uri="{BB962C8B-B14F-4D97-AF65-F5344CB8AC3E}">
        <p14:creationId xmlns:p14="http://schemas.microsoft.com/office/powerpoint/2010/main" val="293038574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D10C09F-FCA1-48C8-B40D-42E1045D109E}"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9/10/2018 10:52 AM</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285136272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6" name="Date Placeholder 5"/>
          <p:cNvSpPr>
            <a:spLocks noGrp="1"/>
          </p:cNvSpPr>
          <p:nvPr>
            <p:ph type="dt" idx="12"/>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9/10/2018 10:52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0339602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9/10/2018 10:52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37</a:t>
            </a:fld>
            <a:endParaRPr lang="en-US" dirty="0"/>
          </a:p>
        </p:txBody>
      </p:sp>
    </p:spTree>
    <p:extLst>
      <p:ext uri="{BB962C8B-B14F-4D97-AF65-F5344CB8AC3E}">
        <p14:creationId xmlns:p14="http://schemas.microsoft.com/office/powerpoint/2010/main" val="332300455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9/10/2018 10:52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38</a:t>
            </a:fld>
            <a:endParaRPr lang="en-US" dirty="0"/>
          </a:p>
        </p:txBody>
      </p:sp>
    </p:spTree>
    <p:extLst>
      <p:ext uri="{BB962C8B-B14F-4D97-AF65-F5344CB8AC3E}">
        <p14:creationId xmlns:p14="http://schemas.microsoft.com/office/powerpoint/2010/main" val="205976046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Tree>
    <p:extLst>
      <p:ext uri="{BB962C8B-B14F-4D97-AF65-F5344CB8AC3E}">
        <p14:creationId xmlns:p14="http://schemas.microsoft.com/office/powerpoint/2010/main" val="21854159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sz="1200"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9/10/2018 10:52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6311003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sz="1200" kern="1200">
              <a:solidFill>
                <a:schemeClr val="tx1"/>
              </a:solidFill>
              <a:effectLst/>
              <a:latin typeface="+mn-lt"/>
              <a:ea typeface="+mn-ea"/>
              <a:cs typeface="+mn-cs"/>
            </a:endParaRPr>
          </a:p>
        </p:txBody>
      </p:sp>
    </p:spTree>
    <p:extLst>
      <p:ext uri="{BB962C8B-B14F-4D97-AF65-F5344CB8AC3E}">
        <p14:creationId xmlns:p14="http://schemas.microsoft.com/office/powerpoint/2010/main" val="7073691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Footer Placeholder 3"/>
          <p:cNvSpPr>
            <a:spLocks noGrp="1"/>
          </p:cNvSpPr>
          <p:nvPr>
            <p:ph type="ftr" sz="quarter" idx="10"/>
          </p:nvPr>
        </p:nvSpPr>
        <p:spPr/>
        <p:txBody>
          <a:bodyPr/>
          <a:lstStyle/>
          <a:p>
            <a:pPr marL="0" defTabSz="929273"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defTabSz="932688">
              <a:defRPr/>
            </a:pPr>
            <a:fld id="{E74353ED-ACB2-44BF-A903-985B0AF962B7}" type="datetime1">
              <a:rPr lang="en-US" smtClean="0">
                <a:solidFill>
                  <a:prstClr val="black"/>
                </a:solidFill>
                <a:latin typeface="Calibri" panose="020F0502020204030204"/>
              </a:rPr>
              <a:pPr defTabSz="932688">
                <a:defRPr/>
              </a:pPr>
              <a:t>9/10/2018</a:t>
            </a:fld>
            <a:endParaRPr lang="en-US">
              <a:solidFill>
                <a:prstClr val="black"/>
              </a:solidFill>
              <a:latin typeface="Calibri" panose="020F0502020204030204"/>
            </a:endParaRPr>
          </a:p>
        </p:txBody>
      </p:sp>
      <p:sp>
        <p:nvSpPr>
          <p:cNvPr id="6" name="Slide Number Placeholder 5"/>
          <p:cNvSpPr>
            <a:spLocks noGrp="1"/>
          </p:cNvSpPr>
          <p:nvPr>
            <p:ph type="sldNum" sz="quarter" idx="12"/>
          </p:nvPr>
        </p:nvSpPr>
        <p:spPr/>
        <p:txBody>
          <a:bodyPr/>
          <a:lstStyle/>
          <a:p>
            <a:pPr defTabSz="932688">
              <a:defRPr/>
            </a:pPr>
            <a:fld id="{B4008EB6-D09E-4580-8CD6-DDB14511944F}" type="slidenum">
              <a:rPr lang="en-US" smtClean="0">
                <a:solidFill>
                  <a:prstClr val="black"/>
                </a:solidFill>
                <a:latin typeface="Calibri" panose="020F0502020204030204"/>
              </a:rPr>
              <a:pPr defTabSz="932688">
                <a:defRPr/>
              </a:pPr>
              <a:t>41</a:t>
            </a:fld>
            <a:endParaRPr lang="en-US">
              <a:solidFill>
                <a:prstClr val="black"/>
              </a:solidFill>
              <a:latin typeface="Calibri" panose="020F0502020204030204"/>
            </a:endParaRPr>
          </a:p>
        </p:txBody>
      </p:sp>
    </p:spTree>
    <p:extLst>
      <p:ext uri="{BB962C8B-B14F-4D97-AF65-F5344CB8AC3E}">
        <p14:creationId xmlns:p14="http://schemas.microsoft.com/office/powerpoint/2010/main" val="319910880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9/10/2018 10:52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42</a:t>
            </a:fld>
            <a:endParaRPr lang="en-US" dirty="0"/>
          </a:p>
        </p:txBody>
      </p:sp>
    </p:spTree>
    <p:extLst>
      <p:ext uri="{BB962C8B-B14F-4D97-AF65-F5344CB8AC3E}">
        <p14:creationId xmlns:p14="http://schemas.microsoft.com/office/powerpoint/2010/main" val="146755470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9/10/2018 10:52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43</a:t>
            </a:fld>
            <a:endParaRPr lang="en-US" dirty="0"/>
          </a:p>
        </p:txBody>
      </p:sp>
    </p:spTree>
    <p:extLst>
      <p:ext uri="{BB962C8B-B14F-4D97-AF65-F5344CB8AC3E}">
        <p14:creationId xmlns:p14="http://schemas.microsoft.com/office/powerpoint/2010/main" val="219237520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9/10/2018 10:52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44</a:t>
            </a:fld>
            <a:endParaRPr lang="en-US" dirty="0"/>
          </a:p>
        </p:txBody>
      </p:sp>
    </p:spTree>
    <p:extLst>
      <p:ext uri="{BB962C8B-B14F-4D97-AF65-F5344CB8AC3E}">
        <p14:creationId xmlns:p14="http://schemas.microsoft.com/office/powerpoint/2010/main" val="138470203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9/10/2018 10:52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45</a:t>
            </a:fld>
            <a:endParaRPr lang="en-US" dirty="0"/>
          </a:p>
        </p:txBody>
      </p:sp>
    </p:spTree>
    <p:extLst>
      <p:ext uri="{BB962C8B-B14F-4D97-AF65-F5344CB8AC3E}">
        <p14:creationId xmlns:p14="http://schemas.microsoft.com/office/powerpoint/2010/main" val="328354481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sz="1200"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9/10/2018 10:52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9796393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9/10/2018 10:52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1905831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9/10/2018 10:52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5586613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endParaRPr lang="en-US" dirty="0"/>
          </a:p>
        </p:txBody>
      </p:sp>
      <p:sp>
        <p:nvSpPr>
          <p:cNvPr id="8" name="Date Placeholder 7"/>
          <p:cNvSpPr>
            <a:spLocks noGrp="1"/>
          </p:cNvSpPr>
          <p:nvPr>
            <p:ph type="dt"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FAE93440-8CE8-4345-AA9F-8886942F5E2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9/10/2018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9" name="Footer Placeholder 8"/>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b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10" name="Slide Number Placeholder 9"/>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1" name="Header Placeholder 10"/>
          <p:cNvSpPr>
            <a:spLocks noGrp="1"/>
          </p:cNvSpPr>
          <p:nvPr>
            <p:ph type="hdr" sz="quarter" idx="13"/>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Tech Ready 15</a:t>
            </a:r>
          </a:p>
        </p:txBody>
      </p:sp>
    </p:spTree>
    <p:extLst>
      <p:ext uri="{BB962C8B-B14F-4D97-AF65-F5344CB8AC3E}">
        <p14:creationId xmlns:p14="http://schemas.microsoft.com/office/powerpoint/2010/main" val="1196432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r>
              <a:rPr lang="en-US">
                <a:solidFill>
                  <a:prstClr val="black"/>
                </a:solidFill>
              </a:rPr>
              <a:t>Microsoft Build 2016</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9/10/2018 10:52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5</a:t>
            </a:fld>
            <a:endParaRPr lang="en-US" dirty="0">
              <a:solidFill>
                <a:prstClr val="black"/>
              </a:solidFill>
            </a:endParaRPr>
          </a:p>
        </p:txBody>
      </p:sp>
    </p:spTree>
    <p:extLst>
      <p:ext uri="{BB962C8B-B14F-4D97-AF65-F5344CB8AC3E}">
        <p14:creationId xmlns:p14="http://schemas.microsoft.com/office/powerpoint/2010/main" val="226309340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AB9A6D4-FB34-4BDB-BA1E-7271914431FC}" type="datetime8">
              <a:rPr lang="en-US" smtClean="0">
                <a:solidFill>
                  <a:prstClr val="black"/>
                </a:solidFill>
              </a:rPr>
              <a:t>9/10/2018 10:52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50</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9573298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800" b="0" i="0" u="none" strike="noStrike" kern="0" cap="none" spc="0" normalizeH="0" baseline="0" noProof="0" smtClean="0">
                <a:ln>
                  <a:noFill/>
                </a:ln>
                <a:solidFill>
                  <a:sysClr val="windowText" lastClr="000000"/>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9/10/2018 10:52 AM</a:t>
            </a:fld>
            <a:endParaRPr kumimoji="0" lang="en-US" sz="18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800" b="0" i="0" u="none" strike="noStrike" kern="0" cap="none" spc="0" normalizeH="0" baseline="0" noProof="0">
              <a:ln>
                <a:noFill/>
              </a:ln>
              <a:solidFill>
                <a:sysClr val="windowText" lastClr="000000"/>
              </a:solidFill>
              <a:effectLst/>
              <a:uLnTx/>
              <a:uFillTx/>
              <a:latin typeface="Calibri"/>
              <a:ea typeface="+mn-ea"/>
              <a:cs typeface="+mn-cs"/>
            </a:endParaRPr>
          </a:p>
        </p:txBody>
      </p:sp>
    </p:spTree>
    <p:extLst>
      <p:ext uri="{BB962C8B-B14F-4D97-AF65-F5344CB8AC3E}">
        <p14:creationId xmlns:p14="http://schemas.microsoft.com/office/powerpoint/2010/main" val="1523028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Machine Learning &amp; Data Science Conference</a:t>
            </a:r>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9/10/2018 10:52 AM</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26355014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9/10/2018 10:52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26207691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6" name="Date Placeholder 5"/>
          <p:cNvSpPr>
            <a:spLocks noGrp="1"/>
          </p:cNvSpPr>
          <p:nvPr>
            <p:ph type="dt" idx="12"/>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9/10/2018 10:52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920687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9.emf"/><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14.jpeg"/><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8.jpeg"/><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20.jpeg"/><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211263"/>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041371"/>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Speaker name</a:t>
            </a:r>
          </a:p>
        </p:txBody>
      </p:sp>
      <p:sp>
        <p:nvSpPr>
          <p:cNvPr id="7" name="Rectangle 6"/>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62280" y="6209084"/>
            <a:ext cx="1456418" cy="310896"/>
          </a:xfrm>
          <a:prstGeom prst="rect">
            <a:avLst/>
          </a:prstGeom>
        </p:spPr>
      </p:pic>
    </p:spTree>
    <p:extLst>
      <p:ext uri="{BB962C8B-B14F-4D97-AF65-F5344CB8AC3E}">
        <p14:creationId xmlns:p14="http://schemas.microsoft.com/office/powerpoint/2010/main" val="38678132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138322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3_Custom Layout_Blue">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A0CF0-5E42-49DD-8517-3C385C02061C}"/>
              </a:ext>
            </a:extLst>
          </p:cNvPr>
          <p:cNvSpPr>
            <a:spLocks noGrp="1"/>
          </p:cNvSpPr>
          <p:nvPr>
            <p:ph type="title"/>
          </p:nvPr>
        </p:nvSpPr>
        <p:spPr>
          <a:xfrm>
            <a:off x="274639" y="3973279"/>
            <a:ext cx="11889564" cy="1865207"/>
          </a:xfrm>
        </p:spPr>
        <p:txBody>
          <a:bodyPr vert="horz" wrap="square" lIns="146304" tIns="91440" rIns="146304" bIns="91440" rtlCol="0" anchor="t">
            <a:noAutofit/>
          </a:bodyPr>
          <a:lstStyle>
            <a:lvl1pPr>
              <a:defRPr lang="en-US" sz="5507">
                <a:gradFill>
                  <a:gsLst>
                    <a:gs pos="2632">
                      <a:schemeClr val="tx1"/>
                    </a:gs>
                    <a:gs pos="13158">
                      <a:schemeClr val="tx1"/>
                    </a:gs>
                  </a:gsLst>
                  <a:lin ang="5400000" scaled="1"/>
                </a:gradFill>
              </a:defRPr>
            </a:lvl1pPr>
          </a:lstStyle>
          <a:p>
            <a:pPr lvl="0"/>
            <a:r>
              <a:rPr lang="en-US"/>
              <a:t>Click to edit Master title style</a:t>
            </a:r>
          </a:p>
        </p:txBody>
      </p:sp>
    </p:spTree>
    <p:extLst>
      <p:ext uri="{BB962C8B-B14F-4D97-AF65-F5344CB8AC3E}">
        <p14:creationId xmlns:p14="http://schemas.microsoft.com/office/powerpoint/2010/main" val="8801050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4_Custom Layout_Blu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A0CF0-5E42-49DD-8517-3C385C02061C}"/>
              </a:ext>
            </a:extLst>
          </p:cNvPr>
          <p:cNvSpPr>
            <a:spLocks noGrp="1"/>
          </p:cNvSpPr>
          <p:nvPr>
            <p:ph type="title"/>
          </p:nvPr>
        </p:nvSpPr>
        <p:spPr>
          <a:xfrm>
            <a:off x="274639" y="3973280"/>
            <a:ext cx="11889564" cy="1865207"/>
          </a:xfrm>
        </p:spPr>
        <p:txBody>
          <a:bodyPr vert="horz" wrap="square" lIns="146304" tIns="91440" rIns="146304" bIns="91440" rtlCol="0" anchor="t">
            <a:noAutofit/>
          </a:bodyPr>
          <a:lstStyle>
            <a:lvl1pPr>
              <a:defRPr lang="en-US" sz="5507">
                <a:gradFill>
                  <a:gsLst>
                    <a:gs pos="2632">
                      <a:schemeClr val="tx1"/>
                    </a:gs>
                    <a:gs pos="13158">
                      <a:schemeClr val="tx1"/>
                    </a:gs>
                  </a:gsLst>
                  <a:lin ang="5400000" scaled="1"/>
                </a:gradFill>
              </a:defRPr>
            </a:lvl1pPr>
          </a:lstStyle>
          <a:p>
            <a:pPr lvl="0"/>
            <a:r>
              <a:rPr lang="en-US"/>
              <a:t>Click to edit Master title style</a:t>
            </a:r>
          </a:p>
        </p:txBody>
      </p:sp>
    </p:spTree>
    <p:extLst>
      <p:ext uri="{BB962C8B-B14F-4D97-AF65-F5344CB8AC3E}">
        <p14:creationId xmlns:p14="http://schemas.microsoft.com/office/powerpoint/2010/main" val="7567715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5_Custom Layout_Blue">
    <p:bg>
      <p:bgPr>
        <a:solidFill>
          <a:schemeClr val="accent3">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A0CF0-5E42-49DD-8517-3C385C02061C}"/>
              </a:ext>
            </a:extLst>
          </p:cNvPr>
          <p:cNvSpPr>
            <a:spLocks noGrp="1"/>
          </p:cNvSpPr>
          <p:nvPr>
            <p:ph type="title"/>
          </p:nvPr>
        </p:nvSpPr>
        <p:spPr>
          <a:xfrm>
            <a:off x="274639" y="3973280"/>
            <a:ext cx="11889564" cy="1865207"/>
          </a:xfrm>
        </p:spPr>
        <p:txBody>
          <a:bodyPr vert="horz" wrap="square" lIns="146304" tIns="91440" rIns="146304" bIns="91440" rtlCol="0" anchor="t">
            <a:noAutofit/>
          </a:bodyPr>
          <a:lstStyle>
            <a:lvl1pPr>
              <a:defRPr lang="en-US" sz="5507">
                <a:gradFill>
                  <a:gsLst>
                    <a:gs pos="2632">
                      <a:schemeClr val="tx1"/>
                    </a:gs>
                    <a:gs pos="13158">
                      <a:schemeClr val="tx1"/>
                    </a:gs>
                  </a:gsLst>
                  <a:lin ang="5400000" scaled="1"/>
                </a:gradFill>
              </a:defRPr>
            </a:lvl1pPr>
          </a:lstStyle>
          <a:p>
            <a:pPr lvl="0"/>
            <a:r>
              <a:rPr lang="en-US"/>
              <a:t>Click to edit Master title style</a:t>
            </a:r>
          </a:p>
        </p:txBody>
      </p:sp>
    </p:spTree>
    <p:extLst>
      <p:ext uri="{BB962C8B-B14F-4D97-AF65-F5344CB8AC3E}">
        <p14:creationId xmlns:p14="http://schemas.microsoft.com/office/powerpoint/2010/main" val="24937805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6_Custom Layout_Blu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A0CF0-5E42-49DD-8517-3C385C02061C}"/>
              </a:ext>
            </a:extLst>
          </p:cNvPr>
          <p:cNvSpPr>
            <a:spLocks noGrp="1"/>
          </p:cNvSpPr>
          <p:nvPr>
            <p:ph type="title"/>
          </p:nvPr>
        </p:nvSpPr>
        <p:spPr>
          <a:xfrm>
            <a:off x="274639" y="3973280"/>
            <a:ext cx="11889564" cy="1865207"/>
          </a:xfrm>
        </p:spPr>
        <p:txBody>
          <a:bodyPr vert="horz" wrap="square" lIns="146304" tIns="91440" rIns="146304" bIns="91440" rtlCol="0" anchor="t">
            <a:noAutofit/>
          </a:bodyPr>
          <a:lstStyle>
            <a:lvl1pPr>
              <a:defRPr lang="en-US" sz="5507">
                <a:gradFill>
                  <a:gsLst>
                    <a:gs pos="2632">
                      <a:schemeClr val="tx1"/>
                    </a:gs>
                    <a:gs pos="13158">
                      <a:schemeClr val="tx1"/>
                    </a:gs>
                  </a:gsLst>
                  <a:lin ang="5400000" scaled="1"/>
                </a:gradFill>
              </a:defRPr>
            </a:lvl1pPr>
          </a:lstStyle>
          <a:p>
            <a:pPr lvl="0"/>
            <a:r>
              <a:rPr lang="en-US"/>
              <a:t>Click to edit Master title style</a:t>
            </a:r>
          </a:p>
        </p:txBody>
      </p:sp>
    </p:spTree>
    <p:extLst>
      <p:ext uri="{BB962C8B-B14F-4D97-AF65-F5344CB8AC3E}">
        <p14:creationId xmlns:p14="http://schemas.microsoft.com/office/powerpoint/2010/main" val="14246957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7214244"/>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85331397"/>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60704816"/>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54" tIns="182854" rIns="182854" bIns="182854" numCol="1" anchor="t" anchorCtr="0" compatLnSpc="1">
            <a:prstTxWarp prst="textNoShape">
              <a:avLst/>
            </a:prstTxWarp>
            <a:spAutoFit/>
          </a:bodyPr>
          <a:lstStyle/>
          <a:p>
            <a:pPr marL="0" marR="0" lvl="0" indent="0" algn="l" defTabSz="932111"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prstClr val="white"/>
                    </a:gs>
                    <a:gs pos="100000">
                      <a:prstClr val="white"/>
                    </a:gs>
                  </a:gsLst>
                  <a:lin ang="5400000" scaled="0"/>
                </a:gradFill>
                <a:effectLst/>
                <a:uLnTx/>
                <a:uFillTx/>
                <a:latin typeface="Segoe UI"/>
                <a:ea typeface="+mn-ea"/>
                <a:cs typeface="Segoe UI" pitchFamily="34" charset="0"/>
              </a:rPr>
              <a:t>© Copyright 2017 Microsoft Corporation. All rights reserved. </a:t>
            </a:r>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34786401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16_Hidden_Notes_Slide">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40" y="1212852"/>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3"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41803001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userDrawn="1">
  <p:cSld name="Blank_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13281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cstate="email">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979381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userDrawn="1">
  <p:cSld name="Section Slide-Picture">
    <p:bg>
      <p:bgPr>
        <a:solidFill>
          <a:schemeClr val="accent1"/>
        </a:solid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1" hasCustomPrompt="1"/>
          </p:nvPr>
        </p:nvSpPr>
        <p:spPr>
          <a:xfrm>
            <a:off x="274639" y="2564660"/>
            <a:ext cx="5486399" cy="1066800"/>
          </a:xfrm>
        </p:spPr>
        <p:txBody>
          <a:bodyPr lIns="182880" anchor="ctr">
            <a:noAutofit/>
          </a:bodyPr>
          <a:lstStyle>
            <a:lvl1pPr marL="0" indent="0">
              <a:buNone/>
              <a:defRPr sz="4896">
                <a:solidFill>
                  <a:schemeClr val="bg1"/>
                </a:solidFill>
                <a:latin typeface="+mj-lt"/>
              </a:defRPr>
            </a:lvl1pPr>
          </a:lstStyle>
          <a:p>
            <a:pPr lvl="0"/>
            <a:r>
              <a:rPr lang="en-US"/>
              <a:t>Title</a:t>
            </a:r>
          </a:p>
        </p:txBody>
      </p:sp>
    </p:spTree>
    <p:extLst>
      <p:ext uri="{BB962C8B-B14F-4D97-AF65-F5344CB8AC3E}">
        <p14:creationId xmlns:p14="http://schemas.microsoft.com/office/powerpoint/2010/main" val="3533607565"/>
      </p:ext>
    </p:extLst>
  </p:cSld>
  <p:clrMapOvr>
    <a:masterClrMapping/>
  </p:clrMapOvr>
  <p:extLst>
    <p:ext uri="{DCECCB84-F9BA-43D5-87BE-67443E8EF086}">
      <p15:sldGuideLst xmlns:p15="http://schemas.microsoft.com/office/powerpoint/2012/main">
        <p15:guide id="1" orient="horz" pos="1584">
          <p15:clr>
            <a:srgbClr val="FBAE4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2516" y="0"/>
            <a:ext cx="12448990" cy="6994525"/>
          </a:xfrm>
          <a:prstGeom prst="rect">
            <a:avLst/>
          </a:prstGeom>
        </p:spPr>
      </p:pic>
      <p:sp>
        <p:nvSpPr>
          <p:cNvPr id="4" name="Rectangle 3"/>
          <p:cNvSpPr/>
          <p:nvPr userDrawn="1"/>
        </p:nvSpPr>
        <p:spPr bwMode="auto">
          <a:xfrm>
            <a:off x="-12517" y="0"/>
            <a:ext cx="12448990" cy="6994525"/>
          </a:xfrm>
          <a:prstGeom prst="rect">
            <a:avLst/>
          </a:prstGeom>
          <a:solidFill>
            <a:srgbClr val="000000">
              <a:alpha val="7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ln>
                <a:solidFill>
                  <a:sysClr val="windowText" lastClr="000000"/>
                </a:solidFill>
              </a:ln>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170917767"/>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3C5FF14-3152-4848-8568-D5119BD3615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7344" y="0"/>
            <a:ext cx="12443819" cy="6994525"/>
          </a:xfrm>
          <a:prstGeom prst="rect">
            <a:avLst/>
          </a:prstGeom>
        </p:spPr>
      </p:pic>
      <p:sp>
        <p:nvSpPr>
          <p:cNvPr id="4" name="Rectangle 3"/>
          <p:cNvSpPr/>
          <p:nvPr userDrawn="1"/>
        </p:nvSpPr>
        <p:spPr bwMode="auto">
          <a:xfrm>
            <a:off x="-12514" y="0"/>
            <a:ext cx="12448990" cy="6994525"/>
          </a:xfrm>
          <a:prstGeom prst="rect">
            <a:avLst/>
          </a:prstGeom>
          <a:solidFill>
            <a:srgbClr val="000000">
              <a:alpha val="5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ln>
                <a:solidFill>
                  <a:sysClr val="windowText" lastClr="000000"/>
                </a:solidFill>
              </a:ln>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993377529"/>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23538171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5567124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0109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90384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Evaluation Slide">
    <p:spTree>
      <p:nvGrpSpPr>
        <p:cNvPr id="1" name=""/>
        <p:cNvGrpSpPr/>
        <p:nvPr/>
      </p:nvGrpSpPr>
      <p:grpSpPr>
        <a:xfrm>
          <a:off x="0" y="0"/>
          <a:ext cx="0" cy="0"/>
          <a:chOff x="0" y="0"/>
          <a:chExt cx="0" cy="0"/>
        </a:xfrm>
      </p:grpSpPr>
      <p:sp>
        <p:nvSpPr>
          <p:cNvPr id="2" name="Title 1"/>
          <p:cNvSpPr>
            <a:spLocks noGrp="1"/>
          </p:cNvSpPr>
          <p:nvPr>
            <p:ph type="title"/>
          </p:nvPr>
        </p:nvSpPr>
        <p:spPr>
          <a:xfrm>
            <a:off x="5120969" y="295274"/>
            <a:ext cx="7043233" cy="917575"/>
          </a:xfrm>
        </p:spPr>
        <p:txBody>
          <a:bodyPr/>
          <a:lstStyle>
            <a:lvl1pPr>
              <a:defRPr sz="4000"/>
            </a:lvl1pPr>
          </a:lstStyle>
          <a:p>
            <a:r>
              <a:rPr lang="en-US"/>
              <a:t>Click to edit Master title style</a:t>
            </a:r>
            <a:endParaRPr lang="en-US" dirty="0"/>
          </a:p>
        </p:txBody>
      </p:sp>
      <p:sp>
        <p:nvSpPr>
          <p:cNvPr id="4" name="Text Placeholder 3"/>
          <p:cNvSpPr>
            <a:spLocks noGrp="1"/>
          </p:cNvSpPr>
          <p:nvPr>
            <p:ph type="body" sz="quarter" idx="10"/>
          </p:nvPr>
        </p:nvSpPr>
        <p:spPr>
          <a:xfrm>
            <a:off x="5120970" y="4868863"/>
            <a:ext cx="7042456" cy="1828800"/>
          </a:xfrm>
        </p:spPr>
        <p:txBody>
          <a:bodyPr wrap="square">
            <a:noAutofit/>
          </a:bodyPr>
          <a:lstStyle>
            <a:lvl1pPr marL="0" indent="0">
              <a:spcBef>
                <a:spcPts val="1800"/>
              </a:spcBef>
              <a:buNone/>
              <a:defRPr sz="2000">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p:txBody>
      </p:sp>
      <p:pic>
        <p:nvPicPr>
          <p:cNvPr id="5" name="Picture 4" descr="Image of Ignite app on a Windows Device." title="Ignite event image">
            <a:extLst>
              <a:ext uri="{FF2B5EF4-FFF2-40B4-BE49-F238E27FC236}">
                <a16:creationId xmlns:a16="http://schemas.microsoft.com/office/drawing/2014/main" id="{E803C22C-E970-4ADA-A60C-5127C1C2C1D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1"/>
            <a:ext cx="4925696" cy="6995160"/>
          </a:xfrm>
          <a:prstGeom prst="rect">
            <a:avLst/>
          </a:prstGeom>
        </p:spPr>
      </p:pic>
    </p:spTree>
    <p:extLst>
      <p:ext uri="{BB962C8B-B14F-4D97-AF65-F5344CB8AC3E}">
        <p14:creationId xmlns:p14="http://schemas.microsoft.com/office/powerpoint/2010/main" val="3783316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22771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60688" y="479425"/>
            <a:ext cx="1451843" cy="310896"/>
          </a:xfrm>
          <a:prstGeom prst="rect">
            <a:avLst/>
          </a:prstGeom>
        </p:spPr>
      </p:pic>
    </p:spTree>
    <p:extLst>
      <p:ext uri="{BB962C8B-B14F-4D97-AF65-F5344CB8AC3E}">
        <p14:creationId xmlns:p14="http://schemas.microsoft.com/office/powerpoint/2010/main" val="39441102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6381127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7573243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_Title_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2048" y="295276"/>
            <a:ext cx="11892155" cy="917575"/>
          </a:xfrm>
          <a:noFill/>
        </p:spPr>
        <p:txBody>
          <a:bodyPr/>
          <a:lstStyle>
            <a:lvl1pPr>
              <a:defRPr sz="4896">
                <a:gradFill>
                  <a:gsLst>
                    <a:gs pos="1250">
                      <a:srgbClr val="FFFFFF"/>
                    </a:gs>
                    <a:gs pos="100000">
                      <a:srgbClr val="FFFFFF"/>
                    </a:gs>
                  </a:gsLst>
                  <a:lin ang="5400000" scaled="0"/>
                </a:gradFill>
              </a:defRPr>
            </a:lvl1pPr>
          </a:lstStyle>
          <a:p>
            <a:r>
              <a:rPr lang="en-US"/>
              <a:t>Click to edit Master title style</a:t>
            </a:r>
          </a:p>
        </p:txBody>
      </p:sp>
    </p:spTree>
    <p:extLst>
      <p:ext uri="{BB962C8B-B14F-4D97-AF65-F5344CB8AC3E}">
        <p14:creationId xmlns:p14="http://schemas.microsoft.com/office/powerpoint/2010/main" val="1430108930"/>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01319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220567"/>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050675"/>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Speaker name</a:t>
            </a:r>
          </a:p>
        </p:txBody>
      </p:sp>
      <p:sp>
        <p:nvSpPr>
          <p:cNvPr id="7" name="Rectangle 6"/>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62280" y="6209084"/>
            <a:ext cx="1456418" cy="310896"/>
          </a:xfrm>
          <a:prstGeom prst="rect">
            <a:avLst/>
          </a:prstGeom>
        </p:spPr>
      </p:pic>
    </p:spTree>
    <p:extLst>
      <p:ext uri="{BB962C8B-B14F-4D97-AF65-F5344CB8AC3E}">
        <p14:creationId xmlns:p14="http://schemas.microsoft.com/office/powerpoint/2010/main" val="40986479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17570247"/>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sz="quarter" idx="10"/>
          </p:nvPr>
        </p:nvSpPr>
        <p:spPr>
          <a:xfrm>
            <a:off x="274702" y="1211287"/>
            <a:ext cx="11888787" cy="548481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12321570"/>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dirty="0"/>
              <a:t>Click to edit Master text styles</a:t>
            </a:r>
          </a:p>
          <a:p>
            <a:pPr marL="712788" marR="0" lvl="1" indent="-457200" algn="l" defTabSz="932742" rtl="0" eaLnBrk="1" fontAlgn="auto" latinLnBrk="0" hangingPunct="1">
              <a:lnSpc>
                <a:spcPct val="90000"/>
              </a:lnSpc>
              <a:spcBef>
                <a:spcPct val="20000"/>
              </a:spcBef>
              <a:spcAft>
                <a:spcPts val="0"/>
              </a:spcAft>
              <a:buClrTx/>
              <a:buSzPct val="90000"/>
              <a:tabLst/>
            </a:pPr>
            <a:r>
              <a:rPr lang="en-US" dirty="0"/>
              <a:t>Second level</a:t>
            </a:r>
          </a:p>
          <a:p>
            <a:pPr marL="908050" marR="0" lvl="2" indent="-457200" algn="l" defTabSz="932742" rtl="0" eaLnBrk="1" fontAlgn="auto" latinLnBrk="0" hangingPunct="1">
              <a:lnSpc>
                <a:spcPct val="90000"/>
              </a:lnSpc>
              <a:spcBef>
                <a:spcPct val="20000"/>
              </a:spcBef>
              <a:spcAft>
                <a:spcPts val="0"/>
              </a:spcAft>
              <a:buClrTx/>
              <a:buSzPct val="90000"/>
              <a:tabLst/>
            </a:pPr>
            <a:r>
              <a:rPr lang="en-US" dirty="0"/>
              <a:t>Third level</a:t>
            </a:r>
          </a:p>
          <a:p>
            <a:pPr marL="1109662" marR="0" lvl="3" indent="-457200" algn="l" defTabSz="932742" rtl="0" eaLnBrk="1" fontAlgn="auto" latinLnBrk="0" hangingPunct="1">
              <a:lnSpc>
                <a:spcPct val="90000"/>
              </a:lnSpc>
              <a:spcBef>
                <a:spcPct val="20000"/>
              </a:spcBef>
              <a:spcAft>
                <a:spcPts val="0"/>
              </a:spcAft>
              <a:buClrTx/>
              <a:buSzPct val="90000"/>
              <a:tabLst/>
            </a:pPr>
            <a:r>
              <a:rPr lang="en-US" dirty="0"/>
              <a:t>Fourth level</a:t>
            </a:r>
          </a:p>
          <a:p>
            <a:pPr marL="1311275" marR="0" lvl="4" indent="-457200" algn="l" defTabSz="932742" rtl="0" eaLnBrk="1" fontAlgn="auto" latinLnBrk="0" hangingPunct="1">
              <a:lnSpc>
                <a:spcPct val="90000"/>
              </a:lnSpc>
              <a:spcBef>
                <a:spcPct val="20000"/>
              </a:spcBef>
              <a:spcAft>
                <a:spcPts val="0"/>
              </a:spcAft>
              <a:buClrTx/>
              <a:buSzPct val="90000"/>
              <a:tabLst/>
            </a:pPr>
            <a:r>
              <a:rPr lang="en-US" dirty="0"/>
              <a:t>Fifth level</a:t>
            </a:r>
          </a:p>
        </p:txBody>
      </p:sp>
    </p:spTree>
    <p:extLst>
      <p:ext uri="{BB962C8B-B14F-4D97-AF65-F5344CB8AC3E}">
        <p14:creationId xmlns:p14="http://schemas.microsoft.com/office/powerpoint/2010/main" val="1954530601"/>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dirty="0"/>
              <a:t>Click to edit Master text styles</a:t>
            </a:r>
          </a:p>
          <a:p>
            <a:pPr marL="427038" marR="0" lvl="1" indent="-17145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Second level</a:t>
            </a:r>
          </a:p>
          <a:p>
            <a:pPr marL="639763" marR="0" lvl="2" indent="-188913"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Third level</a:t>
            </a:r>
          </a:p>
          <a:p>
            <a:pPr marL="828675" marR="0" lvl="3" indent="-176213"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Fourth level</a:t>
            </a:r>
          </a:p>
          <a:p>
            <a:pPr marL="1023938" marR="0" lvl="4" indent="-169863"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Fifth level</a:t>
            </a:r>
          </a:p>
        </p:txBody>
      </p:sp>
    </p:spTree>
    <p:extLst>
      <p:ext uri="{BB962C8B-B14F-4D97-AF65-F5344CB8AC3E}">
        <p14:creationId xmlns:p14="http://schemas.microsoft.com/office/powerpoint/2010/main" val="679650135"/>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681027781"/>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ustomer Evidence Slide">
    <p:bg bwMode="gray">
      <p:bgPr>
        <a:solidFill>
          <a:srgbClr val="E6E6E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8584">
                      <a:schemeClr val="tx2"/>
                    </a:gs>
                    <a:gs pos="57000">
                      <a:schemeClr val="tx2"/>
                    </a:gs>
                  </a:gsLst>
                  <a:lin ang="5400000" scaled="0"/>
                </a:gradFill>
              </a:defRPr>
            </a:lvl1pPr>
          </a:lstStyle>
          <a:p>
            <a:r>
              <a:rPr lang="en-US" dirty="0"/>
              <a:t>Customer evidence slide</a:t>
            </a:r>
          </a:p>
        </p:txBody>
      </p:sp>
      <p:sp>
        <p:nvSpPr>
          <p:cNvPr id="4" name="Picture Placeholder 3"/>
          <p:cNvSpPr>
            <a:spLocks noGrp="1"/>
          </p:cNvSpPr>
          <p:nvPr>
            <p:ph type="pic" sz="quarter" idx="10"/>
          </p:nvPr>
        </p:nvSpPr>
        <p:spPr bwMode="gray">
          <a:xfrm>
            <a:off x="274638" y="1434069"/>
            <a:ext cx="5486400" cy="1827214"/>
          </a:xfrm>
          <a:blipFill>
            <a:blip r:embed="rId2" cstate="email">
              <a:extLst>
                <a:ext uri="{28A0092B-C50C-407E-A947-70E740481C1C}">
                  <a14:useLocalDpi xmlns:a14="http://schemas.microsoft.com/office/drawing/2010/main"/>
                </a:ext>
              </a:extLst>
            </a:blip>
            <a:stretch>
              <a:fillRect/>
            </a:stretch>
          </a:blipFill>
        </p:spPr>
        <p:txBody>
          <a:bodyPr lIns="182880" tIns="146304" rIns="182880" bIns="146304">
            <a:noAutofit/>
          </a:bodyPr>
          <a:lstStyle>
            <a:lvl1pPr marL="0" indent="0">
              <a:buNone/>
              <a:defRPr lang="en-US" sz="2400" kern="1200" spc="0" baseline="0" dirty="0">
                <a:noFill/>
                <a:latin typeface="+mn-lt"/>
                <a:ea typeface="+mn-ea"/>
                <a:cs typeface="+mn-cs"/>
              </a:defRPr>
            </a:lvl1pPr>
            <a:lvl2pPr>
              <a:defRPr lang="en-US" sz="2400"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pPr>
            <a:endParaRPr lang="en-US" dirty="0"/>
          </a:p>
        </p:txBody>
      </p:sp>
      <p:sp>
        <p:nvSpPr>
          <p:cNvPr id="5" name="Rectangle 4"/>
          <p:cNvSpPr/>
          <p:nvPr userDrawn="1"/>
        </p:nvSpPr>
        <p:spPr bwMode="auto">
          <a:xfrm>
            <a:off x="6218237" y="4868863"/>
            <a:ext cx="5945966" cy="18288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46304" rIns="182880" bIns="146304"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6" name="Picture Placeholder 3"/>
          <p:cNvSpPr>
            <a:spLocks noGrp="1"/>
          </p:cNvSpPr>
          <p:nvPr>
            <p:ph type="pic" sz="quarter" idx="11" hasCustomPrompt="1"/>
          </p:nvPr>
        </p:nvSpPr>
        <p:spPr bwMode="gray">
          <a:xfrm>
            <a:off x="6218237" y="1434069"/>
            <a:ext cx="5943601" cy="3433208"/>
          </a:xfrm>
          <a:blipFill>
            <a:blip r:embed="rId3" cstate="email">
              <a:extLst>
                <a:ext uri="{28A0092B-C50C-407E-A947-70E740481C1C}">
                  <a14:useLocalDpi xmlns:a14="http://schemas.microsoft.com/office/drawing/2010/main"/>
                </a:ext>
              </a:extLst>
            </a:blip>
            <a:stretch>
              <a:fillRect/>
            </a:stretch>
          </a:blipFill>
        </p:spPr>
        <p:txBody>
          <a:bodyPr lIns="182880" tIns="146304" rIns="182880" bIns="146304">
            <a:noAutofit/>
          </a:bodyPr>
          <a:lstStyle>
            <a:lvl1pPr marL="0" indent="0">
              <a:buNone/>
              <a:defRPr lang="en-US" sz="2400" kern="1200" spc="0" baseline="0" dirty="0">
                <a:gradFill>
                  <a:gsLst>
                    <a:gs pos="1250">
                      <a:schemeClr val="tx1"/>
                    </a:gs>
                    <a:gs pos="100000">
                      <a:schemeClr val="tx1"/>
                    </a:gs>
                  </a:gsLst>
                  <a:lin ang="5400000" scaled="0"/>
                </a:gradFill>
                <a:latin typeface="+mn-lt"/>
                <a:ea typeface="+mn-ea"/>
                <a:cs typeface="+mn-cs"/>
              </a:defRPr>
            </a:lvl1pPr>
            <a:lvl2pPr algn="ctr">
              <a:defRPr lang="en-US" sz="2400"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pPr>
            <a:r>
              <a:rPr lang="en-US" dirty="0"/>
              <a:t>Your image here</a:t>
            </a:r>
          </a:p>
        </p:txBody>
      </p:sp>
      <p:cxnSp>
        <p:nvCxnSpPr>
          <p:cNvPr id="7" name="Straight Connector 6"/>
          <p:cNvCxnSpPr/>
          <p:nvPr userDrawn="1"/>
        </p:nvCxnSpPr>
        <p:spPr>
          <a:xfrm>
            <a:off x="5989638" y="1836883"/>
            <a:ext cx="0" cy="4754828"/>
          </a:xfrm>
          <a:prstGeom prst="line">
            <a:avLst/>
          </a:prstGeom>
          <a:ln w="3175">
            <a:solidFill>
              <a:schemeClr val="tx1">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274638" y="3260725"/>
            <a:ext cx="5486400" cy="3436938"/>
          </a:xfrm>
        </p:spPr>
        <p:txBody>
          <a:bodyPr lIns="182880" tIns="146304" rIns="182880" bIns="146304">
            <a:noAutofit/>
          </a:bodyPr>
          <a:lstStyle>
            <a:lvl1pPr marL="0" indent="0">
              <a:buNone/>
              <a:defRPr sz="2400">
                <a:latin typeface="+mn-lt"/>
              </a:defRPr>
            </a:lvl1pPr>
          </a:lstStyle>
          <a:p>
            <a:pPr lvl="0"/>
            <a:r>
              <a:rPr lang="en-US" dirty="0"/>
              <a:t>Edit Master text styles</a:t>
            </a:r>
          </a:p>
        </p:txBody>
      </p:sp>
      <p:sp>
        <p:nvSpPr>
          <p:cNvPr id="15" name="Text Placeholder 14"/>
          <p:cNvSpPr>
            <a:spLocks noGrp="1"/>
          </p:cNvSpPr>
          <p:nvPr>
            <p:ph type="body" sz="quarter" idx="13"/>
          </p:nvPr>
        </p:nvSpPr>
        <p:spPr>
          <a:xfrm>
            <a:off x="6218238" y="4868863"/>
            <a:ext cx="5943600" cy="1827214"/>
          </a:xfrm>
        </p:spPr>
        <p:txBody>
          <a:bodyPr lIns="182880" tIns="146304" rIns="182880" bIns="146304" anchor="ctr">
            <a:noAutofit/>
          </a:bodyPr>
          <a:lstStyle>
            <a:lvl1pPr marL="0" indent="0" algn="ctr">
              <a:buNone/>
              <a:defRPr sz="3200">
                <a:gradFill>
                  <a:gsLst>
                    <a:gs pos="27434">
                      <a:srgbClr val="FFFFFF"/>
                    </a:gs>
                    <a:gs pos="54000">
                      <a:srgbClr val="FFFFFF"/>
                    </a:gs>
                  </a:gsLst>
                  <a:lin ang="5400000" scaled="0"/>
                </a:gradFill>
                <a:latin typeface="+mj-lt"/>
              </a:defRPr>
            </a:lvl1pPr>
          </a:lstStyle>
          <a:p>
            <a:pPr lvl="0"/>
            <a:r>
              <a:rPr lang="en-US" dirty="0"/>
              <a:t>Edit Master text styles</a:t>
            </a:r>
          </a:p>
        </p:txBody>
      </p:sp>
    </p:spTree>
    <p:extLst>
      <p:ext uri="{BB962C8B-B14F-4D97-AF65-F5344CB8AC3E}">
        <p14:creationId xmlns:p14="http://schemas.microsoft.com/office/powerpoint/2010/main" val="193764688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7962452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4050760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574406291"/>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74702" y="1211287"/>
            <a:ext cx="11888787" cy="54848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85784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074542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cstate="email">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2667155633"/>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Evaluation Slide">
    <p:spTree>
      <p:nvGrpSpPr>
        <p:cNvPr id="1" name=""/>
        <p:cNvGrpSpPr/>
        <p:nvPr/>
      </p:nvGrpSpPr>
      <p:grpSpPr>
        <a:xfrm>
          <a:off x="0" y="0"/>
          <a:ext cx="0" cy="0"/>
          <a:chOff x="0" y="0"/>
          <a:chExt cx="0" cy="0"/>
        </a:xfrm>
      </p:grpSpPr>
      <p:sp>
        <p:nvSpPr>
          <p:cNvPr id="2" name="Title 1"/>
          <p:cNvSpPr>
            <a:spLocks noGrp="1"/>
          </p:cNvSpPr>
          <p:nvPr>
            <p:ph type="title"/>
          </p:nvPr>
        </p:nvSpPr>
        <p:spPr>
          <a:xfrm>
            <a:off x="5120969" y="295274"/>
            <a:ext cx="7043233" cy="917575"/>
          </a:xfrm>
        </p:spPr>
        <p:txBody>
          <a:bodyPr/>
          <a:lstStyle>
            <a:lvl1pPr>
              <a:defRPr sz="4000"/>
            </a:lvl1pPr>
          </a:lstStyle>
          <a:p>
            <a:r>
              <a:rPr lang="en-US" dirty="0"/>
              <a:t>Click to edit Master title style</a:t>
            </a:r>
          </a:p>
        </p:txBody>
      </p:sp>
      <p:sp>
        <p:nvSpPr>
          <p:cNvPr id="4" name="Text Placeholder 3"/>
          <p:cNvSpPr>
            <a:spLocks noGrp="1"/>
          </p:cNvSpPr>
          <p:nvPr>
            <p:ph type="body" sz="quarter" idx="10"/>
          </p:nvPr>
        </p:nvSpPr>
        <p:spPr>
          <a:xfrm>
            <a:off x="5120970" y="4868863"/>
            <a:ext cx="7042456" cy="1828800"/>
          </a:xfrm>
        </p:spPr>
        <p:txBody>
          <a:bodyPr wrap="square">
            <a:noAutofit/>
          </a:bodyPr>
          <a:lstStyle>
            <a:lvl1pPr marL="0" indent="0">
              <a:spcBef>
                <a:spcPts val="1800"/>
              </a:spcBef>
              <a:buNone/>
              <a:defRPr sz="2000">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Edit Master text styles</a:t>
            </a:r>
          </a:p>
        </p:txBody>
      </p:sp>
      <p:pic>
        <p:nvPicPr>
          <p:cNvPr id="5" name="Picture 4" descr="Image of Ignite app on a Windows Device." title="Ignite event image">
            <a:extLst>
              <a:ext uri="{FF2B5EF4-FFF2-40B4-BE49-F238E27FC236}">
                <a16:creationId xmlns:a16="http://schemas.microsoft.com/office/drawing/2014/main" id="{E803C22C-E970-4ADA-A60C-5127C1C2C1D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1"/>
            <a:ext cx="4925696" cy="6995160"/>
          </a:xfrm>
          <a:prstGeom prst="rect">
            <a:avLst/>
          </a:prstGeom>
        </p:spPr>
      </p:pic>
    </p:spTree>
    <p:extLst>
      <p:ext uri="{BB962C8B-B14F-4D97-AF65-F5344CB8AC3E}">
        <p14:creationId xmlns:p14="http://schemas.microsoft.com/office/powerpoint/2010/main" val="3871779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56420015"/>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20585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61737675"/>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6E6E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Picture 3"/>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464013" y="479425"/>
            <a:ext cx="1436313" cy="306604"/>
          </a:xfrm>
          <a:prstGeom prst="rect">
            <a:avLst/>
          </a:prstGeom>
        </p:spPr>
      </p:pic>
    </p:spTree>
    <p:extLst>
      <p:ext uri="{BB962C8B-B14F-4D97-AF65-F5344CB8AC3E}">
        <p14:creationId xmlns:p14="http://schemas.microsoft.com/office/powerpoint/2010/main" val="408761204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1477246813"/>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211265"/>
            <a:ext cx="9143936" cy="1828800"/>
          </a:xfrm>
          <a:noFill/>
        </p:spPr>
        <p:txBody>
          <a:bodyPr lIns="146304" tIns="91440" rIns="146304" bIns="91440" anchor="b" anchorCtr="0"/>
          <a:lstStyle>
            <a:lvl1pPr>
              <a:defRPr sz="5293" spc="-98"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74703" y="3040065"/>
            <a:ext cx="9143937" cy="730183"/>
          </a:xfrm>
          <a:noFill/>
        </p:spPr>
        <p:txBody>
          <a:bodyPr lIns="164592" tIns="109728" rIns="164592"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a:t>Date</a:t>
            </a:r>
          </a:p>
        </p:txBody>
      </p:sp>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defTabSz="914191">
                <a:defRPr/>
              </a:pPr>
              <a:endParaRPr lang="en-US" sz="1764">
                <a:solidFill>
                  <a:srgbClr val="FFFFFF"/>
                </a:solidFill>
              </a:endParaRPr>
            </a:p>
          </p:txBody>
        </p:sp>
      </p:grpSp>
      <p:sp>
        <p:nvSpPr>
          <p:cNvPr id="3" name="Text Placeholder 2"/>
          <p:cNvSpPr>
            <a:spLocks noGrp="1"/>
          </p:cNvSpPr>
          <p:nvPr>
            <p:ph type="body" sz="quarter" idx="13" hasCustomPrompt="1"/>
          </p:nvPr>
        </p:nvSpPr>
        <p:spPr>
          <a:xfrm>
            <a:off x="274639" y="3770248"/>
            <a:ext cx="9144000" cy="461665"/>
          </a:xfrm>
        </p:spPr>
        <p:txBody>
          <a:bodyPr/>
          <a:lstStyle>
            <a:lvl1pPr marL="0" indent="0">
              <a:buNone/>
              <a:defRPr lang="en-US" sz="1960" kern="1200" spc="0" baseline="0" dirty="0" smtClean="0">
                <a:gradFill>
                  <a:gsLst>
                    <a:gs pos="91000">
                      <a:schemeClr val="tx1"/>
                    </a:gs>
                    <a:gs pos="0">
                      <a:schemeClr val="tx1"/>
                    </a:gs>
                  </a:gsLst>
                  <a:lin ang="5400000" scaled="0"/>
                </a:gradFill>
                <a:latin typeface="+mn-lt"/>
                <a:ea typeface="+mn-ea"/>
                <a:cs typeface="+mn-cs"/>
              </a:defRPr>
            </a:lvl1pPr>
          </a:lstStyle>
          <a:p>
            <a:r>
              <a:rPr lang="en-US"/>
              <a:t>Optional (City, State or venue)</a:t>
            </a:r>
          </a:p>
        </p:txBody>
      </p:sp>
    </p:spTree>
    <p:extLst>
      <p:ext uri="{BB962C8B-B14F-4D97-AF65-F5344CB8AC3E}">
        <p14:creationId xmlns:p14="http://schemas.microsoft.com/office/powerpoint/2010/main" val="6330422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full photo">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0" y="2"/>
            <a:ext cx="12434704" cy="6994521"/>
          </a:xfrm>
          <a:prstGeom prst="rect">
            <a:avLst/>
          </a:prstGeom>
        </p:spPr>
      </p:pic>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638" y="2150542"/>
            <a:ext cx="6402388" cy="892840"/>
          </a:xfrm>
          <a:noFill/>
        </p:spPr>
        <p:txBody>
          <a:bodyPr lIns="146304" tIns="91440" rIns="146304" bIns="91440" anchor="t" anchorCtr="0"/>
          <a:lstStyle>
            <a:lvl1pPr>
              <a:defRPr sz="5293" spc="-98" baseline="0">
                <a:gradFill>
                  <a:gsLst>
                    <a:gs pos="8718">
                      <a:srgbClr val="353535"/>
                    </a:gs>
                    <a:gs pos="34000">
                      <a:srgbClr val="353535"/>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4638" y="3951529"/>
            <a:ext cx="4572000" cy="1710429"/>
          </a:xfrm>
        </p:spPr>
        <p:txBody>
          <a:bodyPr lIns="164592" tIns="109728" rIns="164592" bIns="109728">
            <a:noAutofit/>
          </a:bodyPr>
          <a:lstStyle>
            <a:lvl1pPr marL="0" indent="0">
              <a:spcBef>
                <a:spcPts val="0"/>
              </a:spcBef>
              <a:buNone/>
              <a:defRPr sz="3136" baseline="0">
                <a:gradFill>
                  <a:gsLst>
                    <a:gs pos="8718">
                      <a:srgbClr val="353535"/>
                    </a:gs>
                    <a:gs pos="34000">
                      <a:srgbClr val="353535"/>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10" name="Picture 9"/>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11"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pPr defTabSz="914191">
                <a:defRPr/>
              </a:pPr>
              <a:endParaRPr lang="en-US" sz="1764">
                <a:solidFill>
                  <a:srgbClr val="353535"/>
                </a:solidFill>
              </a:endParaRPr>
            </a:p>
          </p:txBody>
        </p:sp>
      </p:grpSp>
    </p:spTree>
    <p:extLst>
      <p:ext uri="{BB962C8B-B14F-4D97-AF65-F5344CB8AC3E}">
        <p14:creationId xmlns:p14="http://schemas.microsoft.com/office/powerpoint/2010/main" val="1855108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a:t>Click to edit Master text styles</a:t>
            </a:r>
          </a:p>
          <a:p>
            <a:pPr marL="514350" marR="0" lvl="1" indent="-514350" algn="l" defTabSz="932742" rtl="0" eaLnBrk="1" fontAlgn="auto" latinLnBrk="0" hangingPunct="1">
              <a:lnSpc>
                <a:spcPct val="90000"/>
              </a:lnSpc>
              <a:spcBef>
                <a:spcPts val="1224"/>
              </a:spcBef>
              <a:spcAft>
                <a:spcPts val="0"/>
              </a:spcAft>
              <a:buClr>
                <a:schemeClr val="tx1"/>
              </a:buClr>
              <a:buSzPct val="90000"/>
              <a:tabLst/>
            </a:pPr>
            <a:r>
              <a:rPr lang="en-US"/>
              <a:t>Second level</a:t>
            </a:r>
          </a:p>
          <a:p>
            <a:pPr marL="514350" marR="0" lvl="2" indent="-514350" algn="l" defTabSz="932742" rtl="0" eaLnBrk="1" fontAlgn="auto" latinLnBrk="0" hangingPunct="1">
              <a:lnSpc>
                <a:spcPct val="90000"/>
              </a:lnSpc>
              <a:spcBef>
                <a:spcPts val="1224"/>
              </a:spcBef>
              <a:spcAft>
                <a:spcPts val="0"/>
              </a:spcAft>
              <a:buClr>
                <a:schemeClr val="tx1"/>
              </a:buClr>
              <a:buSzPct val="90000"/>
              <a:tabLst/>
            </a:pPr>
            <a:r>
              <a:rPr lang="en-US"/>
              <a:t>Third level</a:t>
            </a:r>
          </a:p>
          <a:p>
            <a:pPr marL="514350" marR="0" lvl="3" indent="-514350" algn="l" defTabSz="932742" rtl="0" eaLnBrk="1" fontAlgn="auto" latinLnBrk="0" hangingPunct="1">
              <a:lnSpc>
                <a:spcPct val="90000"/>
              </a:lnSpc>
              <a:spcBef>
                <a:spcPts val="1224"/>
              </a:spcBef>
              <a:spcAft>
                <a:spcPts val="0"/>
              </a:spcAft>
              <a:buClr>
                <a:schemeClr val="tx1"/>
              </a:buClr>
              <a:buSzPct val="90000"/>
              <a:tabLst/>
            </a:pPr>
            <a:r>
              <a:rPr lang="en-US"/>
              <a:t>Fourth level</a:t>
            </a:r>
          </a:p>
          <a:p>
            <a:pPr marL="514350" marR="0" lvl="4" indent="-514350" algn="l" defTabSz="932742" rtl="0" eaLnBrk="1" fontAlgn="auto" latinLnBrk="0" hangingPunct="1">
              <a:lnSpc>
                <a:spcPct val="90000"/>
              </a:lnSpc>
              <a:spcBef>
                <a:spcPts val="1224"/>
              </a:spcBef>
              <a:spcAft>
                <a:spcPts val="0"/>
              </a:spcAft>
              <a:buClr>
                <a:schemeClr val="tx1"/>
              </a:buClr>
              <a:buSzPct val="90000"/>
              <a:tabLst/>
            </a:pPr>
            <a:r>
              <a:rPr lang="en-US"/>
              <a:t>Fifth level</a:t>
            </a:r>
            <a:endParaRPr lang="en-US" dirty="0"/>
          </a:p>
        </p:txBody>
      </p:sp>
    </p:spTree>
    <p:extLst>
      <p:ext uri="{BB962C8B-B14F-4D97-AF65-F5344CB8AC3E}">
        <p14:creationId xmlns:p14="http://schemas.microsoft.com/office/powerpoint/2010/main" val="2886365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293"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3" y="3955786"/>
            <a:ext cx="7315137" cy="1828007"/>
          </a:xfrm>
          <a:noFill/>
        </p:spPr>
        <p:txBody>
          <a:bodyPr lIns="164592" tIns="109728" rIns="164592"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defTabSz="914191">
                <a:defRPr/>
              </a:pPr>
              <a:endParaRPr lang="en-US" sz="1764">
                <a:solidFill>
                  <a:srgbClr val="FFFFFF"/>
                </a:solidFill>
              </a:endParaRPr>
            </a:p>
          </p:txBody>
        </p:sp>
      </p:grpSp>
    </p:spTree>
    <p:extLst>
      <p:ext uri="{BB962C8B-B14F-4D97-AF65-F5344CB8AC3E}">
        <p14:creationId xmlns:p14="http://schemas.microsoft.com/office/powerpoint/2010/main" val="13645489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74702" y="2119180"/>
            <a:ext cx="4937760" cy="1835285"/>
          </a:xfrm>
          <a:noFill/>
        </p:spPr>
        <p:txBody>
          <a:bodyPr lIns="146304" tIns="91440" rIns="146304" bIns="91440" anchor="t" anchorCtr="0"/>
          <a:lstStyle>
            <a:lvl1pPr>
              <a:defRPr sz="4704" spc="-98"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50" y="3954465"/>
            <a:ext cx="4937760" cy="731528"/>
          </a:xfrm>
        </p:spPr>
        <p:txBody>
          <a:bodyPr lIns="164592" tIns="109728" rIns="164592" bIns="109728">
            <a:noAutofit/>
          </a:bodyPr>
          <a:lstStyle>
            <a:lvl1pPr marL="0" indent="0">
              <a:spcBef>
                <a:spcPts val="0"/>
              </a:spcBef>
              <a:buNone/>
              <a:defRPr lang="en-US" sz="3136" kern="1200" spc="0" baseline="0" dirty="0">
                <a:gradFill>
                  <a:gsLst>
                    <a:gs pos="91000">
                      <a:schemeClr val="tx1"/>
                    </a:gs>
                    <a:gs pos="0">
                      <a:schemeClr val="tx1"/>
                    </a:gs>
                  </a:gsLst>
                  <a:lin ang="5400000" scaled="0"/>
                </a:gradFill>
                <a:latin typeface="+mj-lt"/>
                <a:ea typeface="+mn-ea"/>
                <a:cs typeface="+mn-cs"/>
              </a:defRPr>
            </a:lvl1pPr>
          </a:lstStyle>
          <a:p>
            <a:pPr marL="0" marR="0" lvl="0" indent="0" algn="l" defTabSz="914191"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10" name="Picture 9"/>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11"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defTabSz="914191">
                <a:defRPr/>
              </a:pPr>
              <a:endParaRPr lang="en-US" sz="1764">
                <a:solidFill>
                  <a:srgbClr val="FFFFFF"/>
                </a:solidFill>
              </a:endParaRPr>
            </a:p>
          </p:txBody>
        </p:sp>
      </p:grpSp>
      <p:pic>
        <p:nvPicPr>
          <p:cNvPr id="12" name="Picture 11"/>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5441316" y="1702"/>
            <a:ext cx="6994123" cy="6991704"/>
          </a:xfrm>
          <a:prstGeom prst="rect">
            <a:avLst/>
          </a:prstGeom>
        </p:spPr>
      </p:pic>
    </p:spTree>
    <p:extLst>
      <p:ext uri="{BB962C8B-B14F-4D97-AF65-F5344CB8AC3E}">
        <p14:creationId xmlns:p14="http://schemas.microsoft.com/office/powerpoint/2010/main" val="22684676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96">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with photo and tile">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0" y="2"/>
            <a:ext cx="12434704" cy="6994521"/>
          </a:xfrm>
          <a:prstGeom prst="rect">
            <a:avLst/>
          </a:prstGeom>
        </p:spPr>
      </p:pic>
      <p:sp>
        <p:nvSpPr>
          <p:cNvPr id="2" name="Rectangle 1"/>
          <p:cNvSpPr/>
          <p:nvPr userDrawn="1"/>
        </p:nvSpPr>
        <p:spPr bwMode="auto">
          <a:xfrm>
            <a:off x="274638" y="2119165"/>
            <a:ext cx="5486400" cy="3664099"/>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2119178"/>
            <a:ext cx="5486336" cy="1828800"/>
          </a:xfrm>
          <a:noFill/>
        </p:spPr>
        <p:txBody>
          <a:bodyPr lIns="146304" tIns="91440" rIns="146304" bIns="91440" anchor="t" anchorCtr="0"/>
          <a:lstStyle>
            <a:lvl1pPr>
              <a:defRPr sz="4704" spc="-98" baseline="0">
                <a:gradFill>
                  <a:gsLst>
                    <a:gs pos="57576">
                      <a:srgbClr val="FFFFFF"/>
                    </a:gs>
                    <a:gs pos="3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50" y="3954463"/>
            <a:ext cx="5487988" cy="1828800"/>
          </a:xfrm>
        </p:spPr>
        <p:txBody>
          <a:bodyPr lIns="164592" tIns="109728" rIns="164592" bIns="109728">
            <a:noAutofit/>
          </a:bodyPr>
          <a:lstStyle>
            <a:lvl1pPr marL="0" indent="0">
              <a:spcBef>
                <a:spcPts val="0"/>
              </a:spcBef>
              <a:buNone/>
              <a:defRPr sz="3136">
                <a:gradFill>
                  <a:gsLst>
                    <a:gs pos="57576">
                      <a:srgbClr val="FFFFFF"/>
                    </a:gs>
                    <a:gs pos="35000">
                      <a:srgbClr val="FFFFFF"/>
                    </a:gs>
                  </a:gsLst>
                  <a:lin ang="5400000" scaled="0"/>
                </a:gradFill>
              </a:defRPr>
            </a:lvl1pPr>
          </a:lstStyle>
          <a:p>
            <a:pPr lvl="0"/>
            <a:r>
              <a:rPr lang="en-US"/>
              <a:t>Speaker name</a:t>
            </a:r>
          </a:p>
        </p:txBody>
      </p:sp>
      <p:grpSp>
        <p:nvGrpSpPr>
          <p:cNvPr id="8" name="Group 7"/>
          <p:cNvGrpSpPr>
            <a:grpSpLocks noChangeAspect="1"/>
          </p:cNvGrpSpPr>
          <p:nvPr userDrawn="1"/>
        </p:nvGrpSpPr>
        <p:grpSpPr bwMode="black">
          <a:xfrm>
            <a:off x="468308" y="479425"/>
            <a:ext cx="1448129" cy="310896"/>
            <a:chOff x="457200" y="1643393"/>
            <a:chExt cx="4492753" cy="964540"/>
          </a:xfrm>
        </p:grpSpPr>
        <p:pic>
          <p:nvPicPr>
            <p:cNvPr id="10" name="Picture 9"/>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11"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pPr defTabSz="914191">
                <a:defRPr/>
              </a:pPr>
              <a:endParaRPr lang="en-US" sz="1764">
                <a:solidFill>
                  <a:srgbClr val="353535"/>
                </a:solidFill>
              </a:endParaRPr>
            </a:p>
          </p:txBody>
        </p:sp>
      </p:grpSp>
    </p:spTree>
    <p:extLst>
      <p:ext uri="{BB962C8B-B14F-4D97-AF65-F5344CB8AC3E}">
        <p14:creationId xmlns:p14="http://schemas.microsoft.com/office/powerpoint/2010/main" val="17510332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40" y="1212852"/>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90944130"/>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0" y="1212850"/>
            <a:ext cx="11887200" cy="2092881"/>
          </a:xfrm>
        </p:spPr>
        <p:txBody>
          <a:bodyPr>
            <a:spAutoFit/>
          </a:bodyPr>
          <a:lstStyle>
            <a:lvl1pPr>
              <a:defRPr sz="392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5049840"/>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1" y="1212849"/>
            <a:ext cx="5486399" cy="1914370"/>
          </a:xfrm>
        </p:spPr>
        <p:txBody>
          <a:bodyPr wrap="square">
            <a:spAutoFit/>
          </a:bodyPr>
          <a:lstStyle>
            <a:lvl1pPr marL="0" indent="0">
              <a:spcBef>
                <a:spcPts val="1199"/>
              </a:spcBef>
              <a:buClr>
                <a:schemeClr val="tx1"/>
              </a:buClr>
              <a:buFont typeface="Wingdings" pitchFamily="2" charset="2"/>
              <a:buNone/>
              <a:defRPr sz="3136"/>
            </a:lvl1pPr>
            <a:lvl2pPr marL="0" indent="0">
              <a:buNone/>
              <a:defRPr sz="1960"/>
            </a:lvl2pPr>
            <a:lvl3pPr marL="227165" indent="0">
              <a:buNone/>
              <a:tabLst/>
              <a:defRPr sz="1960"/>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199"/>
              </a:spcBef>
              <a:buClr>
                <a:schemeClr val="tx1"/>
              </a:buClr>
              <a:buFont typeface="Wingdings" pitchFamily="2" charset="2"/>
              <a:buNone/>
              <a:defRPr sz="3136"/>
            </a:lvl1pPr>
            <a:lvl2pPr marL="0" indent="0">
              <a:buNone/>
              <a:defRPr sz="1960"/>
            </a:lvl2pPr>
            <a:lvl3pPr marL="227165" indent="0">
              <a:buNone/>
              <a:tabLst/>
              <a:defRPr sz="1960"/>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66521523"/>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1" y="1212851"/>
            <a:ext cx="5486399" cy="1985506"/>
          </a:xfrm>
        </p:spPr>
        <p:txBody>
          <a:bodyPr wrap="square">
            <a:spAutoFit/>
          </a:bodyPr>
          <a:lstStyle>
            <a:lvl1pPr marL="281623" indent="-281623">
              <a:spcBef>
                <a:spcPts val="1199"/>
              </a:spcBef>
              <a:buClr>
                <a:schemeClr val="tx1"/>
              </a:buClr>
              <a:buFont typeface="Arial" pitchFamily="34" charset="0"/>
              <a:buChar char="•"/>
              <a:defRPr sz="3136"/>
            </a:lvl1pPr>
            <a:lvl2pPr marL="520602" indent="-228558">
              <a:defRPr sz="2353"/>
            </a:lvl2pPr>
            <a:lvl3pPr marL="685672" indent="-165070">
              <a:tabLst/>
              <a:defRPr sz="1960"/>
            </a:lvl3pPr>
            <a:lvl4pPr marL="863437" indent="-177767">
              <a:defRPr/>
            </a:lvl4pPr>
            <a:lvl5pPr marL="1028507"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51"/>
            <a:ext cx="5486399" cy="1985506"/>
          </a:xfrm>
        </p:spPr>
        <p:txBody>
          <a:bodyPr wrap="square">
            <a:spAutoFit/>
          </a:bodyPr>
          <a:lstStyle>
            <a:lvl1pPr marL="281623" indent="-281623">
              <a:spcBef>
                <a:spcPts val="1199"/>
              </a:spcBef>
              <a:buClr>
                <a:schemeClr val="tx1"/>
              </a:buClr>
              <a:buFont typeface="Arial" pitchFamily="34" charset="0"/>
              <a:buChar char="•"/>
              <a:defRPr sz="3136"/>
            </a:lvl1pPr>
            <a:lvl2pPr marL="520602" indent="-228558">
              <a:defRPr sz="2353"/>
            </a:lvl2pPr>
            <a:lvl3pPr marL="685672" indent="-165070">
              <a:tabLst/>
              <a:defRPr sz="1960"/>
            </a:lvl3pPr>
            <a:lvl4pPr marL="863437" indent="-177767">
              <a:defRPr/>
            </a:lvl4pPr>
            <a:lvl5pPr marL="1028507"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39551761"/>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2956784"/>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057"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40" y="3954463"/>
            <a:ext cx="10058401" cy="738664"/>
          </a:xfrm>
          <a:noFill/>
        </p:spPr>
        <p:txBody>
          <a:bodyPr lIns="182880" tIns="146304" rIns="182880" bIns="146304">
            <a:spAutoFit/>
          </a:bodyPr>
          <a:lstStyle>
            <a:lvl1pPr marL="0" indent="0">
              <a:spcBef>
                <a:spcPts val="0"/>
              </a:spcBef>
              <a:buNone/>
              <a:defRPr sz="3136"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4752174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0584909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Click to edit Master text styles</a:t>
            </a:r>
          </a:p>
          <a:p>
            <a:pPr marL="231775" marR="0" lvl="1"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75" marR="0" lvl="2"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75" marR="0" lvl="3"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75" marR="0" lvl="4"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ext uri="{BB962C8B-B14F-4D97-AF65-F5344CB8AC3E}">
        <p14:creationId xmlns:p14="http://schemas.microsoft.com/office/powerpoint/2010/main" val="4091931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64"/>
            <a:ext cx="11887200" cy="1181862"/>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874423899"/>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64"/>
            <a:ext cx="11887200" cy="1181862"/>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908189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1" y="3072531"/>
            <a:ext cx="5486399" cy="849463"/>
          </a:xfrm>
        </p:spPr>
        <p:txBody>
          <a:bodyPr anchor="ctr">
            <a:spAutoFit/>
          </a:bodyPr>
          <a:lstStyle>
            <a:lvl1pPr>
              <a:defRPr sz="4704"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219825" y="0"/>
            <a:ext cx="6216650" cy="6992587"/>
          </a:xfrm>
          <a:blipFill>
            <a:blip r:embed="rId2" cstate="email">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726930037"/>
      </p:ext>
    </p:extLst>
  </p:cSld>
  <p:clrMapOvr>
    <a:masterClrMapping/>
  </p:clrMapOvr>
  <p:transition>
    <p:fade/>
  </p:transition>
  <p:extLst mod="1">
    <p:ext uri="{DCECCB84-F9BA-43D5-87BE-67443E8EF086}">
      <p15:sldGuideLst xmlns:p15="http://schemas.microsoft.com/office/powerpoint/2012/main">
        <p15:guide id="1" pos="3996">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704" baseline="0">
                <a:gradFill>
                  <a:gsLst>
                    <a:gs pos="1250">
                      <a:schemeClr val="tx1"/>
                    </a:gs>
                    <a:gs pos="100000">
                      <a:schemeClr val="tx1"/>
                    </a:gs>
                  </a:gsLst>
                  <a:lin ang="5400000" scaled="0"/>
                </a:gradFill>
              </a:defRPr>
            </a:lvl1pPr>
          </a:lstStyle>
          <a:p>
            <a:r>
              <a:rPr lang="en-US"/>
              <a:t>Square photo layout</a:t>
            </a:r>
          </a:p>
        </p:txBody>
      </p:sp>
      <p:sp>
        <p:nvSpPr>
          <p:cNvPr id="5" name="Picture Placeholder 4"/>
          <p:cNvSpPr>
            <a:spLocks noGrp="1" noChangeAspect="1"/>
          </p:cNvSpPr>
          <p:nvPr>
            <p:ph type="pic" sz="quarter" idx="10"/>
          </p:nvPr>
        </p:nvSpPr>
        <p:spPr bwMode="ltGray">
          <a:xfrm>
            <a:off x="5441315" y="0"/>
            <a:ext cx="6995160" cy="6992587"/>
          </a:xfrm>
          <a:prstGeom prst="rect">
            <a:avLst/>
          </a:prstGeom>
          <a:blipFill>
            <a:blip r:embed="rId2" cstate="email">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479688560"/>
      </p:ext>
    </p:extLst>
  </p:cSld>
  <p:clrMapOvr>
    <a:masterClrMapping/>
  </p:clrMapOvr>
  <p:transition>
    <p:fade/>
  </p:transition>
  <p:extLst mod="1">
    <p:ext uri="{DCECCB84-F9BA-43D5-87BE-67443E8EF086}">
      <p15:sldGuideLst xmlns:p15="http://schemas.microsoft.com/office/powerpoint/2012/main">
        <p15:guide id="1" pos="3496">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85991025"/>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1153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algn="ctr" defTabSz="913926" fontAlgn="base">
              <a:spcBef>
                <a:spcPct val="0"/>
              </a:spcBef>
              <a:spcAft>
                <a:spcPct val="0"/>
              </a:spcAft>
              <a:defRPr/>
            </a:pPr>
            <a:endParaRPr lang="en-US" sz="1764">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9"/>
            <a:ext cx="11887199" cy="1995931"/>
          </a:xfrm>
        </p:spPr>
        <p:txBody>
          <a:bodyPr/>
          <a:lstStyle>
            <a:lvl1pPr marL="0" indent="0">
              <a:buNone/>
              <a:defRPr sz="3234">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66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298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36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094"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52487226"/>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79260" tIns="179260" rIns="179260" bIns="179260" numCol="1" anchor="t" anchorCtr="0" compatLnSpc="1">
            <a:prstTxWarp prst="textNoShape">
              <a:avLst/>
            </a:prstTxWarp>
            <a:spAutoFit/>
          </a:bodyPr>
          <a:lstStyle/>
          <a:p>
            <a:pPr defTabSz="913749" eaLnBrk="0" hangingPunct="0">
              <a:defRPr/>
            </a:pPr>
            <a:r>
              <a:rPr lang="en-US" sz="685">
                <a:gradFill>
                  <a:gsLst>
                    <a:gs pos="0">
                      <a:srgbClr val="FFFFFF"/>
                    </a:gs>
                    <a:gs pos="100000">
                      <a:srgbClr val="FFFFFF"/>
                    </a:gs>
                  </a:gsLst>
                  <a:lin ang="5400000" scaled="0"/>
                </a:gradFill>
                <a:cs typeface="Segoe UI" pitchFamily="34" charset="0"/>
              </a:rPr>
              <a:t>© Copyright Microsoft Corporation. All rights reserved. </a:t>
            </a:r>
          </a:p>
        </p:txBody>
      </p:sp>
      <p:grpSp>
        <p:nvGrpSpPr>
          <p:cNvPr id="5" name="Group 4"/>
          <p:cNvGrpSpPr>
            <a:grpSpLocks noChangeAspect="1"/>
          </p:cNvGrpSpPr>
          <p:nvPr userDrawn="1"/>
        </p:nvGrpSpPr>
        <p:grpSpPr bwMode="black">
          <a:xfrm>
            <a:off x="468308" y="479425"/>
            <a:ext cx="1448129" cy="310896"/>
            <a:chOff x="457200" y="1643393"/>
            <a:chExt cx="4492753" cy="964540"/>
          </a:xfrm>
        </p:grpSpPr>
        <p:pic>
          <p:nvPicPr>
            <p:cNvPr id="6" name="Picture 5"/>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defTabSz="914191">
                <a:defRPr/>
              </a:pPr>
              <a:endParaRPr lang="en-US" sz="1764">
                <a:solidFill>
                  <a:srgbClr val="FFFFFF"/>
                </a:solidFill>
              </a:endParaRPr>
            </a:p>
          </p:txBody>
        </p:sp>
      </p:grpSp>
    </p:spTree>
    <p:extLst>
      <p:ext uri="{BB962C8B-B14F-4D97-AF65-F5344CB8AC3E}">
        <p14:creationId xmlns:p14="http://schemas.microsoft.com/office/powerpoint/2010/main" val="274351419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40" y="1212852"/>
            <a:ext cx="11887200" cy="2443746"/>
          </a:xfrm>
          <a:prstGeom prst="rect">
            <a:avLst/>
          </a:prstGeom>
        </p:spPr>
        <p:txBody>
          <a:bodyPr/>
          <a:lstStyle>
            <a:lvl1pPr marL="284736" indent="-284736">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3"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6">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3"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5954473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2" y="1212850"/>
            <a:ext cx="11887200" cy="2228302"/>
          </a:xfrm>
        </p:spPr>
        <p:txBody>
          <a:bodyPr>
            <a:spAutoFit/>
          </a:bodyPr>
          <a:lstStyle>
            <a:lvl1pPr>
              <a:buClr>
                <a:schemeClr val="tx2"/>
              </a:buClr>
              <a:defRPr>
                <a:gradFill>
                  <a:gsLst>
                    <a:gs pos="13869">
                      <a:schemeClr val="tx2"/>
                    </a:gs>
                    <a:gs pos="42000">
                      <a:schemeClr val="tx2"/>
                    </a:gs>
                  </a:gsLst>
                  <a:lin ang="5400000" scaled="0"/>
                </a:gradFill>
              </a:defRPr>
            </a:lvl1pPr>
            <a:lvl3pPr>
              <a:defRPr sz="2353"/>
            </a:lvl3pPr>
            <a:lvl4pPr>
              <a:defRPr sz="1960"/>
            </a:lvl4pPr>
            <a:lvl5pPr>
              <a:defRPr sz="196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97722281"/>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09252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41" y="1212853"/>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1960"/>
            </a:lvl2pPr>
            <a:lvl3pPr marL="224011" indent="0">
              <a:buNone/>
              <a:defRPr/>
            </a:lvl3pPr>
            <a:lvl4pPr marL="448021" indent="0">
              <a:buNone/>
              <a:defRPr/>
            </a:lvl4pPr>
            <a:lvl5pPr marL="67203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80991068"/>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1" y="1212853"/>
            <a:ext cx="11887200" cy="2025170"/>
          </a:xfrm>
        </p:spPr>
        <p:txBody>
          <a:bodyPr>
            <a:spAutoFit/>
          </a:bodyPr>
          <a:lstStyle>
            <a:lvl1pPr>
              <a:defRPr sz="3527">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91702992"/>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Blank_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8236527"/>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pic>
        <p:nvPicPr>
          <p:cNvPr id="13" name="Picture 12"/>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rot="5400000">
            <a:off x="2720974" y="-2720974"/>
            <a:ext cx="6994526" cy="12436475"/>
          </a:xfrm>
          <a:prstGeom prst="rect">
            <a:avLst/>
          </a:prstGeom>
        </p:spPr>
      </p:pic>
      <p:sp>
        <p:nvSpPr>
          <p:cNvPr id="12" name="Rectangle 11"/>
          <p:cNvSpPr/>
          <p:nvPr userDrawn="1"/>
        </p:nvSpPr>
        <p:spPr bwMode="auto">
          <a:xfrm>
            <a:off x="-1" y="0"/>
            <a:ext cx="8504239" cy="7020559"/>
          </a:xfrm>
          <a:prstGeom prst="rect">
            <a:avLst/>
          </a:prstGeom>
          <a:solidFill>
            <a:schemeClr val="accent1">
              <a:alpha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9" name="Title 1"/>
          <p:cNvSpPr>
            <a:spLocks noGrp="1"/>
          </p:cNvSpPr>
          <p:nvPr>
            <p:ph type="title" hasCustomPrompt="1"/>
          </p:nvPr>
        </p:nvSpPr>
        <p:spPr>
          <a:xfrm>
            <a:off x="274702" y="1211264"/>
            <a:ext cx="8229536" cy="1828800"/>
          </a:xfrm>
          <a:noFill/>
        </p:spPr>
        <p:txBody>
          <a:bodyPr lIns="146304" tIns="91440" rIns="146304" bIns="91440" anchor="b" anchorCtr="0"/>
          <a:lstStyle>
            <a:lvl1pPr>
              <a:defRPr sz="5400" spc="-100" baseline="0">
                <a:gradFill>
                  <a:gsLst>
                    <a:gs pos="62564">
                      <a:schemeClr val="tx1"/>
                    </a:gs>
                    <a:gs pos="55000">
                      <a:schemeClr val="tx1"/>
                    </a:gs>
                  </a:gsLst>
                  <a:lin ang="5400000" scaled="0"/>
                </a:gradFill>
              </a:defRPr>
            </a:lvl1pPr>
          </a:lstStyle>
          <a:p>
            <a:r>
              <a:rPr lang="en-US" dirty="0"/>
              <a:t>Microsoft Machine Learning</a:t>
            </a:r>
            <a:br>
              <a:rPr lang="en-US" dirty="0"/>
            </a:br>
            <a:r>
              <a:rPr lang="en-US" dirty="0"/>
              <a:t>&amp; Data Science Summit</a:t>
            </a:r>
          </a:p>
        </p:txBody>
      </p:sp>
      <p:sp>
        <p:nvSpPr>
          <p:cNvPr id="5" name="Text Placeholder 4"/>
          <p:cNvSpPr>
            <a:spLocks noGrp="1"/>
          </p:cNvSpPr>
          <p:nvPr>
            <p:ph type="body" sz="quarter" idx="12" hasCustomPrompt="1"/>
          </p:nvPr>
        </p:nvSpPr>
        <p:spPr>
          <a:xfrm>
            <a:off x="274701" y="3040063"/>
            <a:ext cx="8229537" cy="730183"/>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September 26 – 27 | Atlanta, GA</a:t>
            </a:r>
          </a:p>
        </p:txBody>
      </p:sp>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11" name="Text Placeholder 3"/>
          <p:cNvSpPr>
            <a:spLocks noGrp="1"/>
          </p:cNvSpPr>
          <p:nvPr userDrawn="1"/>
        </p:nvSpPr>
        <p:spPr>
          <a:xfrm>
            <a:off x="284116" y="6245990"/>
            <a:ext cx="2667000" cy="461665"/>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kern="1200" spc="0" baseline="0">
                <a:gradFill>
                  <a:gsLst>
                    <a:gs pos="1250">
                      <a:schemeClr val="tx1"/>
                    </a:gs>
                    <a:gs pos="100000">
                      <a:schemeClr val="tx1"/>
                    </a:gs>
                  </a:gsLst>
                  <a:lin ang="5400000" scaled="0"/>
                </a:gradFill>
                <a:latin typeface="+mj-lt"/>
                <a:ea typeface="+mn-ea"/>
                <a:cs typeface="+mn-cs"/>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2pPr>
            <a:lvl3pPr marL="5715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3pPr>
            <a:lvl4pPr marL="8001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400" kern="1200" spc="0" baseline="0">
                <a:gradFill>
                  <a:gsLst>
                    <a:gs pos="1250">
                      <a:schemeClr val="tx1"/>
                    </a:gs>
                    <a:gs pos="100000">
                      <a:schemeClr val="tx1"/>
                    </a:gs>
                  </a:gsLst>
                  <a:lin ang="5400000" scaled="0"/>
                </a:gradFill>
                <a:latin typeface="+mn-lt"/>
                <a:ea typeface="+mn-ea"/>
                <a:cs typeface="+mn-cs"/>
              </a:defRPr>
            </a:lvl4pPr>
            <a:lvl5pPr marL="10287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r>
              <a:rPr lang="en-US" sz="2000" dirty="0">
                <a:latin typeface="+mn-lt"/>
              </a:rPr>
              <a:t>BR010</a:t>
            </a:r>
          </a:p>
        </p:txBody>
      </p:sp>
    </p:spTree>
    <p:extLst>
      <p:ext uri="{BB962C8B-B14F-4D97-AF65-F5344CB8AC3E}">
        <p14:creationId xmlns:p14="http://schemas.microsoft.com/office/powerpoint/2010/main" val="23632272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6956009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98027743"/>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amp; Two 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3636">
                      <a:schemeClr val="accent1"/>
                    </a:gs>
                    <a:gs pos="31000">
                      <a:schemeClr val="accent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88699938"/>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23313021"/>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nd Two Color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gradFill>
                  <a:gsLst>
                    <a:gs pos="17532">
                      <a:schemeClr val="accent1"/>
                    </a:gs>
                    <a:gs pos="35000">
                      <a:schemeClr val="accent1"/>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52711736"/>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90988818"/>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5919933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95635834"/>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82125734"/>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rot="5400000">
            <a:off x="6973093" y="1531145"/>
            <a:ext cx="6994526" cy="3932237"/>
          </a:xfrm>
          <a:prstGeom prst="rect">
            <a:avLst/>
          </a:prstGeom>
        </p:spPr>
      </p:pic>
      <p:sp>
        <p:nvSpPr>
          <p:cNvPr id="2" name="Title 1"/>
          <p:cNvSpPr>
            <a:spLocks noGrp="1"/>
          </p:cNvSpPr>
          <p:nvPr>
            <p:ph type="title" hasCustomPrompt="1"/>
          </p:nvPr>
        </p:nvSpPr>
        <p:spPr>
          <a:xfrm>
            <a:off x="274638" y="2125677"/>
            <a:ext cx="8229600"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3954463"/>
            <a:ext cx="8229600" cy="738664"/>
          </a:xfrm>
          <a:noFill/>
        </p:spPr>
        <p:txBody>
          <a:bodyPr wrap="square"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0983929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rot="5400000">
            <a:off x="6973093" y="1531145"/>
            <a:ext cx="6994526" cy="3932237"/>
          </a:xfrm>
          <a:prstGeom prst="rect">
            <a:avLst/>
          </a:prstGeom>
        </p:spPr>
      </p:pic>
      <p:sp>
        <p:nvSpPr>
          <p:cNvPr id="2" name="Title 1"/>
          <p:cNvSpPr>
            <a:spLocks noGrp="1"/>
          </p:cNvSpPr>
          <p:nvPr>
            <p:ph type="title" hasCustomPrompt="1"/>
          </p:nvPr>
        </p:nvSpPr>
        <p:spPr>
          <a:xfrm>
            <a:off x="274639" y="2125677"/>
            <a:ext cx="8229599" cy="1181862"/>
          </a:xfrm>
          <a:noFill/>
        </p:spPr>
        <p:txBody>
          <a:bodyPr wrap="square"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10362255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rot="5400000">
            <a:off x="6973093" y="1531145"/>
            <a:ext cx="6994526" cy="3932237"/>
          </a:xfrm>
          <a:prstGeom prst="rect">
            <a:avLst/>
          </a:prstGeom>
        </p:spPr>
      </p:pic>
      <p:sp>
        <p:nvSpPr>
          <p:cNvPr id="2" name="Title 1"/>
          <p:cNvSpPr>
            <a:spLocks noGrp="1"/>
          </p:cNvSpPr>
          <p:nvPr>
            <p:ph type="title" hasCustomPrompt="1"/>
          </p:nvPr>
        </p:nvSpPr>
        <p:spPr>
          <a:xfrm>
            <a:off x="274638" y="2125662"/>
            <a:ext cx="8229600" cy="1181862"/>
          </a:xfrm>
          <a:noFill/>
        </p:spPr>
        <p:txBody>
          <a:bodyPr wrap="square"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7145911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3072531"/>
            <a:ext cx="5486399" cy="849463"/>
          </a:xfrm>
        </p:spPr>
        <p:txBody>
          <a:bodyPr anchor="ctr">
            <a:spAutoFit/>
          </a:bodyPr>
          <a:lstStyle>
            <a:lvl1pPr>
              <a:defRPr sz="48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cstate="email">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433798024"/>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441315" y="0"/>
            <a:ext cx="6995160" cy="6992587"/>
          </a:xfrm>
          <a:prstGeom prst="rect">
            <a:avLst/>
          </a:prstGeom>
          <a:blipFill>
            <a:blip r:embed="rId2" cstate="email">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pic>
        <p:nvPicPr>
          <p:cNvPr id="3" name="Picture 2"/>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5441315" y="0"/>
            <a:ext cx="6995160" cy="6995160"/>
          </a:xfrm>
          <a:prstGeom prst="rect">
            <a:avLst/>
          </a:prstGeom>
        </p:spPr>
      </p:pic>
    </p:spTree>
    <p:extLst>
      <p:ext uri="{BB962C8B-B14F-4D97-AF65-F5344CB8AC3E}">
        <p14:creationId xmlns:p14="http://schemas.microsoft.com/office/powerpoint/2010/main" val="3238523287"/>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96480719"/>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5611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27281840"/>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2809030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grpSp>
        <p:nvGrpSpPr>
          <p:cNvPr id="5" name="Group 4"/>
          <p:cNvGrpSpPr>
            <a:grpSpLocks noChangeAspect="1"/>
          </p:cNvGrpSpPr>
          <p:nvPr userDrawn="1"/>
        </p:nvGrpSpPr>
        <p:grpSpPr bwMode="black">
          <a:xfrm>
            <a:off x="468308" y="479425"/>
            <a:ext cx="1448129" cy="310896"/>
            <a:chOff x="457200" y="1643393"/>
            <a:chExt cx="4492753" cy="964540"/>
          </a:xfrm>
        </p:grpSpPr>
        <p:pic>
          <p:nvPicPr>
            <p:cNvPr id="6" name="Picture 5"/>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62271236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01575981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Custom Walk-In">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2436475" cy="6994527"/>
          </a:xfrm>
          <a:prstGeom prst="rect">
            <a:avLst/>
          </a:prstGeom>
        </p:spPr>
      </p:pic>
      <p:sp>
        <p:nvSpPr>
          <p:cNvPr id="4" name="Rectangle 3"/>
          <p:cNvSpPr/>
          <p:nvPr userDrawn="1"/>
        </p:nvSpPr>
        <p:spPr bwMode="auto">
          <a:xfrm>
            <a:off x="2" y="0"/>
            <a:ext cx="11970326" cy="6994525"/>
          </a:xfrm>
          <a:prstGeom prst="rect">
            <a:avLst/>
          </a:prstGeom>
          <a:gradFill flip="none" rotWithShape="1">
            <a:gsLst>
              <a:gs pos="84066">
                <a:schemeClr val="bg1">
                  <a:alpha val="0"/>
                </a:schemeClr>
              </a:gs>
              <a:gs pos="31000">
                <a:schemeClr val="bg1">
                  <a:alpha val="6000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3" name="Title 1"/>
          <p:cNvSpPr>
            <a:spLocks noGrp="1"/>
          </p:cNvSpPr>
          <p:nvPr>
            <p:ph type="title" hasCustomPrompt="1"/>
          </p:nvPr>
        </p:nvSpPr>
        <p:spPr bwMode="auto">
          <a:xfrm>
            <a:off x="263951" y="2088066"/>
            <a:ext cx="11908574" cy="1807811"/>
          </a:xfrm>
          <a:noFill/>
        </p:spPr>
        <p:txBody>
          <a:bodyPr vert="horz" wrap="square" lIns="146304" tIns="91440" rIns="146304" bIns="0" rtlCol="0" anchor="b" anchorCtr="0">
            <a:noAutofit/>
          </a:bodyPr>
          <a:lstStyle>
            <a:lvl1pPr>
              <a:defRPr lang="en-US" sz="6599" spc="-100" dirty="0">
                <a:gradFill>
                  <a:gsLst>
                    <a:gs pos="84066">
                      <a:schemeClr val="tx1"/>
                    </a:gs>
                    <a:gs pos="57576">
                      <a:schemeClr val="tx1"/>
                    </a:gs>
                  </a:gsLst>
                  <a:lin ang="5400000" scaled="0"/>
                </a:gradFill>
                <a:latin typeface="+mj-lt"/>
                <a:cs typeface="Segoe UI Semilight" panose="020B0402040204020203" pitchFamily="34" charset="0"/>
              </a:defRPr>
            </a:lvl1pPr>
          </a:lstStyle>
          <a:p>
            <a:pPr lvl="0"/>
            <a:r>
              <a:rPr lang="en-US"/>
              <a:t>Presentation title</a:t>
            </a:r>
          </a:p>
        </p:txBody>
      </p:sp>
      <p:sp>
        <p:nvSpPr>
          <p:cNvPr id="64" name="Text Placeholder 2"/>
          <p:cNvSpPr>
            <a:spLocks noGrp="1"/>
          </p:cNvSpPr>
          <p:nvPr>
            <p:ph type="body" sz="quarter" idx="14" hasCustomPrompt="1"/>
          </p:nvPr>
        </p:nvSpPr>
        <p:spPr bwMode="auto">
          <a:xfrm>
            <a:off x="263951" y="3905404"/>
            <a:ext cx="11908574" cy="638008"/>
          </a:xfrm>
        </p:spPr>
        <p:txBody>
          <a:bodyPr lIns="182880" tIns="109728" bIns="109728">
            <a:noAutofit/>
          </a:bodyPr>
          <a:lstStyle>
            <a:lvl1pPr marL="0" indent="0">
              <a:spcBef>
                <a:spcPts val="0"/>
              </a:spcBef>
              <a:buNone/>
              <a:defRPr sz="2800" b="0" baseline="0">
                <a:gradFill>
                  <a:gsLst>
                    <a:gs pos="84066">
                      <a:schemeClr val="tx1"/>
                    </a:gs>
                    <a:gs pos="57576">
                      <a:schemeClr val="tx1"/>
                    </a:gs>
                  </a:gsLst>
                  <a:lin ang="5400000" scaled="0"/>
                </a:gradFill>
                <a:latin typeface="Segoe UI" panose="020B0502040204020203" pitchFamily="34" charset="0"/>
                <a:cs typeface="Segoe UI" panose="020B0502040204020203" pitchFamily="34" charset="0"/>
              </a:defRPr>
            </a:lvl1pPr>
          </a:lstStyle>
          <a:p>
            <a:pPr lvl="0"/>
            <a:r>
              <a:rPr lang="en-US"/>
              <a:t>Presenter | Date</a:t>
            </a:r>
          </a:p>
        </p:txBody>
      </p:sp>
      <p:pic>
        <p:nvPicPr>
          <p:cNvPr id="17" name="Picture 16"/>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457200" y="479425"/>
            <a:ext cx="1452989" cy="310896"/>
          </a:xfrm>
          <a:prstGeom prst="rect">
            <a:avLst/>
          </a:prstGeom>
        </p:spPr>
      </p:pic>
    </p:spTree>
    <p:extLst>
      <p:ext uri="{BB962C8B-B14F-4D97-AF65-F5344CB8AC3E}">
        <p14:creationId xmlns:p14="http://schemas.microsoft.com/office/powerpoint/2010/main" val="19667836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1_Walk-in_Slide">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5" y="-30644"/>
            <a:ext cx="12436480" cy="7025171"/>
          </a:xfrm>
          <a:prstGeom prst="rect">
            <a:avLst/>
          </a:prstGeom>
        </p:spPr>
      </p:pic>
      <p:grpSp>
        <p:nvGrpSpPr>
          <p:cNvPr id="7" name="Group 6"/>
          <p:cNvGrpSpPr/>
          <p:nvPr userDrawn="1"/>
        </p:nvGrpSpPr>
        <p:grpSpPr>
          <a:xfrm>
            <a:off x="-5" y="0"/>
            <a:ext cx="12436480" cy="6994525"/>
            <a:chOff x="0" y="-50610"/>
            <a:chExt cx="10972695" cy="6806327"/>
          </a:xfrm>
        </p:grpSpPr>
        <p:sp>
          <p:nvSpPr>
            <p:cNvPr id="30" name="Rectangle 29"/>
            <p:cNvSpPr/>
            <p:nvPr userDrawn="1"/>
          </p:nvSpPr>
          <p:spPr bwMode="auto">
            <a:xfrm flipH="1">
              <a:off x="0" y="296014"/>
              <a:ext cx="10972695" cy="6459702"/>
            </a:xfrm>
            <a:prstGeom prst="rect">
              <a:avLst/>
            </a:prstGeom>
            <a:gradFill flip="none" rotWithShape="1">
              <a:gsLst>
                <a:gs pos="44000">
                  <a:srgbClr val="000000">
                    <a:alpha val="0"/>
                  </a:srgbClr>
                </a:gs>
                <a:gs pos="9000">
                  <a:srgbClr val="000000">
                    <a:alpha val="81000"/>
                  </a:srgbClr>
                </a:gs>
                <a:gs pos="40000">
                  <a:srgbClr val="000000">
                    <a:alpha val="36000"/>
                  </a:srgbClr>
                </a:gs>
              </a:gsLst>
              <a:lin ang="159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marL="0" marR="0" lvl="0" indent="0" algn="ctr" defTabSz="822518" rtl="0" eaLnBrk="1" fontAlgn="base" latinLnBrk="0" hangingPunct="1">
                <a:lnSpc>
                  <a:spcPct val="90000"/>
                </a:lnSpc>
                <a:spcBef>
                  <a:spcPct val="0"/>
                </a:spcBef>
                <a:spcAft>
                  <a:spcPct val="0"/>
                </a:spcAft>
                <a:buClrTx/>
                <a:buSzTx/>
                <a:buFontTx/>
                <a:buNone/>
                <a:tabLst/>
                <a:defRPr/>
              </a:pPr>
              <a:endParaRPr kumimoji="0" lang="en-US" sz="211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 name="Rectangle 32"/>
            <p:cNvSpPr/>
            <p:nvPr userDrawn="1"/>
          </p:nvSpPr>
          <p:spPr bwMode="auto">
            <a:xfrm rot="5400000" flipV="1">
              <a:off x="-1572791" y="1522181"/>
              <a:ext cx="6806327" cy="3660746"/>
            </a:xfrm>
            <a:prstGeom prst="rect">
              <a:avLst/>
            </a:prstGeom>
            <a:gradFill flip="none" rotWithShape="1">
              <a:gsLst>
                <a:gs pos="44000">
                  <a:srgbClr val="000000">
                    <a:alpha val="0"/>
                  </a:srgbClr>
                </a:gs>
                <a:gs pos="3000">
                  <a:srgbClr val="000000">
                    <a:alpha val="46000"/>
                  </a:srgbClr>
                </a:gs>
                <a:gs pos="19000">
                  <a:srgbClr val="000000">
                    <a:alpha val="3600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marL="0" marR="0" lvl="0" indent="0" algn="ctr" defTabSz="822518" rtl="0" eaLnBrk="1" fontAlgn="base" latinLnBrk="0" hangingPunct="1">
                <a:lnSpc>
                  <a:spcPct val="90000"/>
                </a:lnSpc>
                <a:spcBef>
                  <a:spcPct val="0"/>
                </a:spcBef>
                <a:spcAft>
                  <a:spcPct val="0"/>
                </a:spcAft>
                <a:buClrTx/>
                <a:buSzTx/>
                <a:buFontTx/>
                <a:buNone/>
                <a:tabLst/>
                <a:defRPr/>
              </a:pPr>
              <a:endParaRPr kumimoji="0" lang="en-US" sz="211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2" name="Rectangle 61"/>
            <p:cNvSpPr/>
            <p:nvPr userDrawn="1"/>
          </p:nvSpPr>
          <p:spPr bwMode="auto">
            <a:xfrm>
              <a:off x="3179866" y="3727979"/>
              <a:ext cx="6976556"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 name="Group 1"/>
          <p:cNvGrpSpPr/>
          <p:nvPr userDrawn="1"/>
        </p:nvGrpSpPr>
        <p:grpSpPr>
          <a:xfrm>
            <a:off x="468135" y="393321"/>
            <a:ext cx="1629404" cy="349813"/>
            <a:chOff x="468133" y="404930"/>
            <a:chExt cx="1670574" cy="358652"/>
          </a:xfrm>
        </p:grpSpPr>
        <p:pic>
          <p:nvPicPr>
            <p:cNvPr id="65" name="Picture 64"/>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468133" y="404930"/>
              <a:ext cx="358652" cy="358652"/>
            </a:xfrm>
            <a:prstGeom prst="rect">
              <a:avLst/>
            </a:prstGeom>
          </p:spPr>
        </p:pic>
        <p:sp>
          <p:nvSpPr>
            <p:cNvPr id="66" name="Freeform 12"/>
            <p:cNvSpPr>
              <a:spLocks noEditPoints="1"/>
            </p:cNvSpPr>
            <p:nvPr userDrawn="1"/>
          </p:nvSpPr>
          <p:spPr bwMode="black">
            <a:xfrm>
              <a:off x="931559" y="460452"/>
              <a:ext cx="1207148" cy="23623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93250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grpSp>
      <p:sp>
        <p:nvSpPr>
          <p:cNvPr id="63" name="Title 1"/>
          <p:cNvSpPr>
            <a:spLocks noGrp="1"/>
          </p:cNvSpPr>
          <p:nvPr>
            <p:ph type="title" hasCustomPrompt="1"/>
          </p:nvPr>
        </p:nvSpPr>
        <p:spPr bwMode="auto">
          <a:xfrm>
            <a:off x="263951" y="3923740"/>
            <a:ext cx="11908574" cy="1807811"/>
          </a:xfrm>
          <a:noFill/>
        </p:spPr>
        <p:txBody>
          <a:bodyPr vert="horz" wrap="square" lIns="146304" tIns="91440" rIns="146304" bIns="0" rtlCol="0" anchor="b" anchorCtr="0">
            <a:noAutofit/>
          </a:bodyPr>
          <a:lstStyle>
            <a:lvl1pPr>
              <a:defRPr lang="en-US" sz="6599" spc="-100" dirty="0">
                <a:gradFill>
                  <a:gsLst>
                    <a:gs pos="84066">
                      <a:srgbClr val="FFFFFF"/>
                    </a:gs>
                    <a:gs pos="57576">
                      <a:srgbClr val="FFFFFF"/>
                    </a:gs>
                  </a:gsLst>
                  <a:lin ang="5400000" scaled="0"/>
                </a:gradFill>
                <a:latin typeface="+mj-lt"/>
                <a:cs typeface="Segoe UI Semilight" panose="020B0402040204020203" pitchFamily="34" charset="0"/>
              </a:defRPr>
            </a:lvl1pPr>
          </a:lstStyle>
          <a:p>
            <a:pPr lvl="0"/>
            <a:r>
              <a:rPr lang="en-US"/>
              <a:t>Presentation title</a:t>
            </a:r>
          </a:p>
        </p:txBody>
      </p:sp>
      <p:sp>
        <p:nvSpPr>
          <p:cNvPr id="64" name="Text Placeholder 2"/>
          <p:cNvSpPr>
            <a:spLocks noGrp="1"/>
          </p:cNvSpPr>
          <p:nvPr>
            <p:ph type="body" sz="quarter" idx="14" hasCustomPrompt="1"/>
          </p:nvPr>
        </p:nvSpPr>
        <p:spPr bwMode="auto">
          <a:xfrm>
            <a:off x="263951" y="5741078"/>
            <a:ext cx="11908574" cy="638008"/>
          </a:xfrm>
        </p:spPr>
        <p:txBody>
          <a:bodyPr lIns="182880" tIns="109728" bIns="109728">
            <a:noAutofit/>
          </a:bodyPr>
          <a:lstStyle>
            <a:lvl1pPr marL="0" indent="0">
              <a:spcBef>
                <a:spcPts val="0"/>
              </a:spcBef>
              <a:buNone/>
              <a:defRPr sz="2800" b="0" baseline="0">
                <a:gradFill>
                  <a:gsLst>
                    <a:gs pos="84066">
                      <a:srgbClr val="FFFFFF"/>
                    </a:gs>
                    <a:gs pos="57576">
                      <a:srgbClr val="FFFFFF"/>
                    </a:gs>
                  </a:gsLst>
                  <a:lin ang="5400000" scaled="0"/>
                </a:gradFill>
                <a:latin typeface="Segoe UI" panose="020B0502040204020203" pitchFamily="34" charset="0"/>
                <a:cs typeface="Segoe UI" panose="020B0502040204020203" pitchFamily="34" charset="0"/>
              </a:defRPr>
            </a:lvl1pPr>
          </a:lstStyle>
          <a:p>
            <a:pPr lvl="0"/>
            <a:r>
              <a:rPr lang="en-US"/>
              <a:t>Presenter | Date</a:t>
            </a:r>
          </a:p>
        </p:txBody>
      </p:sp>
    </p:spTree>
    <p:extLst>
      <p:ext uri="{BB962C8B-B14F-4D97-AF65-F5344CB8AC3E}">
        <p14:creationId xmlns:p14="http://schemas.microsoft.com/office/powerpoint/2010/main" val="2509110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2_Section Title_Photo_1">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10083" y="1"/>
            <a:ext cx="12446558" cy="6994523"/>
            <a:chOff x="-4" y="1"/>
            <a:chExt cx="12446558" cy="6994523"/>
          </a:xfrm>
        </p:grpSpPr>
        <p:pic>
          <p:nvPicPr>
            <p:cNvPr id="12" name="Picture 11"/>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 y="1"/>
              <a:ext cx="12446555" cy="6994523"/>
            </a:xfrm>
            <a:prstGeom prst="rect">
              <a:avLst/>
            </a:prstGeom>
          </p:spPr>
        </p:pic>
        <p:sp>
          <p:nvSpPr>
            <p:cNvPr id="8" name="Rectangle 7"/>
            <p:cNvSpPr/>
            <p:nvPr userDrawn="1"/>
          </p:nvSpPr>
          <p:spPr bwMode="auto">
            <a:xfrm flipH="1">
              <a:off x="-4" y="1"/>
              <a:ext cx="12446555" cy="6994523"/>
            </a:xfrm>
            <a:prstGeom prst="rect">
              <a:avLst/>
            </a:prstGeom>
            <a:gradFill flip="none" rotWithShape="1">
              <a:gsLst>
                <a:gs pos="60000">
                  <a:srgbClr val="000000">
                    <a:alpha val="0"/>
                  </a:srgbClr>
                </a:gs>
                <a:gs pos="0">
                  <a:srgbClr val="000000">
                    <a:alpha val="66000"/>
                  </a:srgbClr>
                </a:gs>
                <a:gs pos="29000">
                  <a:srgbClr val="000000">
                    <a:alpha val="54000"/>
                  </a:srgbClr>
                </a:gs>
              </a:gsLst>
              <a:lin ang="156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marL="0" marR="0" lvl="0" indent="0" algn="ctr" defTabSz="822518" rtl="0" eaLnBrk="1" fontAlgn="base" latinLnBrk="0" hangingPunct="1">
                <a:lnSpc>
                  <a:spcPct val="90000"/>
                </a:lnSpc>
                <a:spcBef>
                  <a:spcPct val="0"/>
                </a:spcBef>
                <a:spcAft>
                  <a:spcPct val="0"/>
                </a:spcAft>
                <a:buClrTx/>
                <a:buSzTx/>
                <a:buFontTx/>
                <a:buNone/>
                <a:tabLst/>
                <a:defRPr/>
              </a:pPr>
              <a:endParaRPr kumimoji="0" lang="en-US" sz="211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 name="Title 1"/>
          <p:cNvSpPr>
            <a:spLocks noGrp="1"/>
          </p:cNvSpPr>
          <p:nvPr>
            <p:ph type="title" hasCustomPrompt="1"/>
          </p:nvPr>
        </p:nvSpPr>
        <p:spPr>
          <a:xfrm>
            <a:off x="266816" y="3923740"/>
            <a:ext cx="11902848" cy="1807811"/>
          </a:xfrm>
          <a:noFill/>
        </p:spPr>
        <p:txBody>
          <a:bodyPr vert="horz" wrap="square" lIns="146304" tIns="91440" rIns="146304" bIns="0" rtlCol="0" anchor="b" anchorCtr="0">
            <a:noAutofit/>
          </a:bodyPr>
          <a:lstStyle>
            <a:lvl1pPr>
              <a:defRPr lang="en-US" sz="6599" spc="-100" dirty="0">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Tree>
    <p:extLst>
      <p:ext uri="{BB962C8B-B14F-4D97-AF65-F5344CB8AC3E}">
        <p14:creationId xmlns:p14="http://schemas.microsoft.com/office/powerpoint/2010/main" val="259994170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3_Section Title_Photo_2">
    <p:bg>
      <p:bgPr>
        <a:solidFill>
          <a:schemeClr val="accent2"/>
        </a:solidFill>
        <a:effectLst/>
      </p:bgPr>
    </p:bg>
    <p:spTree>
      <p:nvGrpSpPr>
        <p:cNvPr id="1" name=""/>
        <p:cNvGrpSpPr/>
        <p:nvPr/>
      </p:nvGrpSpPr>
      <p:grpSpPr>
        <a:xfrm>
          <a:off x="0" y="0"/>
          <a:ext cx="0" cy="0"/>
          <a:chOff x="0" y="0"/>
          <a:chExt cx="0" cy="0"/>
        </a:xfrm>
      </p:grpSpPr>
      <p:grpSp>
        <p:nvGrpSpPr>
          <p:cNvPr id="5" name="Group 4"/>
          <p:cNvGrpSpPr/>
          <p:nvPr userDrawn="1"/>
        </p:nvGrpSpPr>
        <p:grpSpPr>
          <a:xfrm>
            <a:off x="-10080" y="2"/>
            <a:ext cx="12446557" cy="6994524"/>
            <a:chOff x="-10082" y="0"/>
            <a:chExt cx="12446557" cy="6994524"/>
          </a:xfrm>
        </p:grpSpPr>
        <p:pic>
          <p:nvPicPr>
            <p:cNvPr id="12" name="Picture 11"/>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 y="0"/>
              <a:ext cx="12436476" cy="6994524"/>
            </a:xfrm>
            <a:prstGeom prst="rect">
              <a:avLst/>
            </a:prstGeom>
          </p:spPr>
        </p:pic>
        <p:sp>
          <p:nvSpPr>
            <p:cNvPr id="11" name="Rectangle 10"/>
            <p:cNvSpPr/>
            <p:nvPr userDrawn="1"/>
          </p:nvSpPr>
          <p:spPr bwMode="auto">
            <a:xfrm flipH="1">
              <a:off x="-10082" y="464456"/>
              <a:ext cx="12446555" cy="6530067"/>
            </a:xfrm>
            <a:prstGeom prst="rect">
              <a:avLst/>
            </a:prstGeom>
            <a:gradFill flip="none" rotWithShape="1">
              <a:gsLst>
                <a:gs pos="60000">
                  <a:srgbClr val="000000">
                    <a:alpha val="0"/>
                  </a:srgbClr>
                </a:gs>
                <a:gs pos="0">
                  <a:srgbClr val="000000">
                    <a:alpha val="66000"/>
                  </a:srgbClr>
                </a:gs>
                <a:gs pos="29000">
                  <a:srgbClr val="000000">
                    <a:alpha val="54000"/>
                  </a:srgbClr>
                </a:gs>
              </a:gsLst>
              <a:lin ang="156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marL="0" marR="0" lvl="0" indent="0" algn="ctr" defTabSz="822518" rtl="0" eaLnBrk="1" fontAlgn="base" latinLnBrk="0" hangingPunct="1">
                <a:lnSpc>
                  <a:spcPct val="90000"/>
                </a:lnSpc>
                <a:spcBef>
                  <a:spcPct val="0"/>
                </a:spcBef>
                <a:spcAft>
                  <a:spcPct val="0"/>
                </a:spcAft>
                <a:buClrTx/>
                <a:buSzTx/>
                <a:buFontTx/>
                <a:buNone/>
                <a:tabLst/>
                <a:defRPr/>
              </a:pPr>
              <a:endParaRPr kumimoji="0" lang="en-US" sz="211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5" name="Title 1"/>
          <p:cNvSpPr>
            <a:spLocks noGrp="1"/>
          </p:cNvSpPr>
          <p:nvPr>
            <p:ph type="title" hasCustomPrompt="1"/>
          </p:nvPr>
        </p:nvSpPr>
        <p:spPr>
          <a:xfrm>
            <a:off x="266816" y="3923740"/>
            <a:ext cx="11902848" cy="1807811"/>
          </a:xfrm>
          <a:noFill/>
        </p:spPr>
        <p:txBody>
          <a:bodyPr vert="horz" wrap="square" lIns="146304" tIns="91440" rIns="146304" bIns="0" rtlCol="0" anchor="b" anchorCtr="0">
            <a:noAutofit/>
          </a:bodyPr>
          <a:lstStyle>
            <a:lvl1pPr>
              <a:defRPr lang="en-US" sz="6599" spc="-100" dirty="0">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
        <p:nvSpPr>
          <p:cNvPr id="7" name="TextBox 6"/>
          <p:cNvSpPr txBox="1"/>
          <p:nvPr userDrawn="1"/>
        </p:nvSpPr>
        <p:spPr>
          <a:xfrm>
            <a:off x="263953" y="6272408"/>
            <a:ext cx="2647176" cy="577937"/>
          </a:xfrm>
          <a:prstGeom prst="rect">
            <a:avLst/>
          </a:prstGeom>
          <a:noFill/>
        </p:spPr>
        <p:txBody>
          <a:bodyPr wrap="none" lIns="182854" tIns="146283" rIns="91427" bIns="146283" rtlCol="0">
            <a:spAutoFit/>
          </a:bodyPr>
          <a:lstStyle/>
          <a:p>
            <a:pPr marL="0" marR="0" lvl="0" indent="0" algn="l" defTabSz="932509"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gradFill>
                  <a:gsLst>
                    <a:gs pos="2917">
                      <a:srgbClr val="D7D7D7"/>
                    </a:gs>
                    <a:gs pos="100000">
                      <a:srgbClr val="D7D7D7"/>
                    </a:gs>
                  </a:gsLst>
                  <a:lin ang="5400000" scaled="0"/>
                </a:gradFill>
                <a:effectLst/>
                <a:uLnTx/>
                <a:uFillTx/>
                <a:latin typeface="Segoe UI Light"/>
                <a:ea typeface="+mn-ea"/>
                <a:cs typeface="Segoe UI Semibold" panose="020B0702040204020203" pitchFamily="34" charset="0"/>
              </a:rPr>
              <a:t>Digital transformation</a:t>
            </a:r>
            <a:endParaRPr kumimoji="0" lang="en-US" sz="2000" b="0" i="0" u="none" strike="noStrike" kern="1200" cap="none" spc="0" normalizeH="0" baseline="0" noProof="0">
              <a:ln>
                <a:noFill/>
              </a:ln>
              <a:gradFill>
                <a:gsLst>
                  <a:gs pos="2917">
                    <a:srgbClr val="D7D7D7"/>
                  </a:gs>
                  <a:gs pos="100000">
                    <a:srgbClr val="D7D7D7"/>
                  </a:gs>
                </a:gsLst>
                <a:lin ang="5400000" scaled="0"/>
              </a:gradFill>
              <a:effectLst/>
              <a:uLnTx/>
              <a:uFillTx/>
              <a:latin typeface="Segoe UI Light"/>
              <a:ea typeface="+mn-ea"/>
              <a:cs typeface="+mn-cs"/>
            </a:endParaRPr>
          </a:p>
        </p:txBody>
      </p:sp>
    </p:spTree>
    <p:extLst>
      <p:ext uri="{BB962C8B-B14F-4D97-AF65-F5344CB8AC3E}">
        <p14:creationId xmlns:p14="http://schemas.microsoft.com/office/powerpoint/2010/main" val="21105334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4_Section Title_Photo_3">
    <p:bg>
      <p:bgPr>
        <a:solidFill>
          <a:schemeClr val="tx1"/>
        </a:solidFill>
        <a:effectLst/>
      </p:bgPr>
    </p:bg>
    <p:spTree>
      <p:nvGrpSpPr>
        <p:cNvPr id="1" name=""/>
        <p:cNvGrpSpPr/>
        <p:nvPr/>
      </p:nvGrpSpPr>
      <p:grpSpPr>
        <a:xfrm>
          <a:off x="0" y="0"/>
          <a:ext cx="0" cy="0"/>
          <a:chOff x="0" y="0"/>
          <a:chExt cx="0" cy="0"/>
        </a:xfrm>
      </p:grpSpPr>
      <p:grpSp>
        <p:nvGrpSpPr>
          <p:cNvPr id="3" name="Group 2"/>
          <p:cNvGrpSpPr/>
          <p:nvPr userDrawn="1"/>
        </p:nvGrpSpPr>
        <p:grpSpPr>
          <a:xfrm>
            <a:off x="-10091" y="-1"/>
            <a:ext cx="12446562" cy="6994526"/>
            <a:chOff x="-10091" y="-1"/>
            <a:chExt cx="12446562" cy="6994526"/>
          </a:xfrm>
        </p:grpSpPr>
        <p:pic>
          <p:nvPicPr>
            <p:cNvPr id="2" name="Picture 1"/>
            <p:cNvPicPr>
              <a:picLocks noChangeAspect="1"/>
            </p:cNvPicPr>
            <p:nvPr userDrawn="1"/>
          </p:nvPicPr>
          <p:blipFill rotWithShape="1">
            <a:blip r:embed="rId2" cstate="email">
              <a:extLst>
                <a:ext uri="{28A0092B-C50C-407E-A947-70E740481C1C}">
                  <a14:useLocalDpi xmlns:a14="http://schemas.microsoft.com/office/drawing/2010/main"/>
                </a:ext>
              </a:extLst>
            </a:blip>
            <a:srcRect t="-1"/>
            <a:stretch/>
          </p:blipFill>
          <p:spPr>
            <a:xfrm flipH="1">
              <a:off x="-4" y="-1"/>
              <a:ext cx="12436475" cy="6994525"/>
            </a:xfrm>
            <a:prstGeom prst="rect">
              <a:avLst/>
            </a:prstGeom>
          </p:spPr>
        </p:pic>
        <p:sp>
          <p:nvSpPr>
            <p:cNvPr id="11" name="Rectangle 10"/>
            <p:cNvSpPr/>
            <p:nvPr userDrawn="1"/>
          </p:nvSpPr>
          <p:spPr bwMode="auto">
            <a:xfrm flipH="1">
              <a:off x="-10091" y="169817"/>
              <a:ext cx="12446559" cy="6824708"/>
            </a:xfrm>
            <a:prstGeom prst="rect">
              <a:avLst/>
            </a:prstGeom>
            <a:gradFill flip="none" rotWithShape="1">
              <a:gsLst>
                <a:gs pos="60000">
                  <a:srgbClr val="000000">
                    <a:alpha val="0"/>
                  </a:srgbClr>
                </a:gs>
                <a:gs pos="0">
                  <a:srgbClr val="000000">
                    <a:alpha val="66000"/>
                  </a:srgbClr>
                </a:gs>
                <a:gs pos="29000">
                  <a:srgbClr val="000000">
                    <a:alpha val="54000"/>
                  </a:srgbClr>
                </a:gs>
              </a:gsLst>
              <a:lin ang="156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marL="0" marR="0" lvl="0" indent="0" algn="ctr" defTabSz="822518" rtl="0" eaLnBrk="1" fontAlgn="base" latinLnBrk="0" hangingPunct="1">
                <a:lnSpc>
                  <a:spcPct val="90000"/>
                </a:lnSpc>
                <a:spcBef>
                  <a:spcPct val="0"/>
                </a:spcBef>
                <a:spcAft>
                  <a:spcPct val="0"/>
                </a:spcAft>
                <a:buClrTx/>
                <a:buSzTx/>
                <a:buFontTx/>
                <a:buNone/>
                <a:tabLst/>
                <a:defRPr/>
              </a:pPr>
              <a:endParaRPr kumimoji="0" lang="en-US" sz="211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2" name="Title 1"/>
          <p:cNvSpPr>
            <a:spLocks noGrp="1"/>
          </p:cNvSpPr>
          <p:nvPr>
            <p:ph type="title" hasCustomPrompt="1"/>
          </p:nvPr>
        </p:nvSpPr>
        <p:spPr>
          <a:xfrm>
            <a:off x="266816" y="3923740"/>
            <a:ext cx="11902848" cy="1807811"/>
          </a:xfrm>
          <a:noFill/>
        </p:spPr>
        <p:txBody>
          <a:bodyPr vert="horz" wrap="square" lIns="146304" tIns="91440" rIns="146304" bIns="0" rtlCol="0" anchor="b" anchorCtr="0">
            <a:noAutofit/>
          </a:bodyPr>
          <a:lstStyle>
            <a:lvl1pPr>
              <a:defRPr lang="en-US" sz="6599" spc="-100" dirty="0">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Tree>
    <p:extLst>
      <p:ext uri="{BB962C8B-B14F-4D97-AF65-F5344CB8AC3E}">
        <p14:creationId xmlns:p14="http://schemas.microsoft.com/office/powerpoint/2010/main" val="249273207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5_Section Title_Photo_4">
    <p:bg>
      <p:bgPr>
        <a:solidFill>
          <a:schemeClr val="tx1"/>
        </a:solidFill>
        <a:effectLst/>
      </p:bgPr>
    </p:bg>
    <p:spTree>
      <p:nvGrpSpPr>
        <p:cNvPr id="1" name=""/>
        <p:cNvGrpSpPr/>
        <p:nvPr/>
      </p:nvGrpSpPr>
      <p:grpSpPr>
        <a:xfrm>
          <a:off x="0" y="0"/>
          <a:ext cx="0" cy="0"/>
          <a:chOff x="0" y="0"/>
          <a:chExt cx="0" cy="0"/>
        </a:xfrm>
      </p:grpSpPr>
      <p:grpSp>
        <p:nvGrpSpPr>
          <p:cNvPr id="3" name="Group 2"/>
          <p:cNvGrpSpPr/>
          <p:nvPr userDrawn="1"/>
        </p:nvGrpSpPr>
        <p:grpSpPr>
          <a:xfrm>
            <a:off x="-10088" y="-13062"/>
            <a:ext cx="12472303" cy="7007589"/>
            <a:chOff x="-10090" y="-13064"/>
            <a:chExt cx="12472303" cy="7007589"/>
          </a:xfrm>
        </p:grpSpPr>
        <p:pic>
          <p:nvPicPr>
            <p:cNvPr id="2" name="Picture 1"/>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13064"/>
              <a:ext cx="12462213" cy="7007589"/>
            </a:xfrm>
            <a:prstGeom prst="rect">
              <a:avLst/>
            </a:prstGeom>
          </p:spPr>
        </p:pic>
        <p:sp>
          <p:nvSpPr>
            <p:cNvPr id="11" name="Rectangle 10"/>
            <p:cNvSpPr/>
            <p:nvPr userDrawn="1"/>
          </p:nvSpPr>
          <p:spPr bwMode="auto">
            <a:xfrm flipH="1">
              <a:off x="-10090" y="261257"/>
              <a:ext cx="12472302" cy="6733268"/>
            </a:xfrm>
            <a:prstGeom prst="rect">
              <a:avLst/>
            </a:prstGeom>
            <a:gradFill flip="none" rotWithShape="1">
              <a:gsLst>
                <a:gs pos="52000">
                  <a:srgbClr val="000000">
                    <a:alpha val="0"/>
                  </a:srgbClr>
                </a:gs>
                <a:gs pos="0">
                  <a:srgbClr val="000000">
                    <a:alpha val="66000"/>
                  </a:srgbClr>
                </a:gs>
                <a:gs pos="29000">
                  <a:srgbClr val="000000">
                    <a:alpha val="54000"/>
                  </a:srgbClr>
                </a:gs>
              </a:gsLst>
              <a:lin ang="156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marL="0" marR="0" lvl="0" indent="0" algn="ctr" defTabSz="822518" rtl="0" eaLnBrk="1" fontAlgn="base" latinLnBrk="0" hangingPunct="1">
                <a:lnSpc>
                  <a:spcPct val="90000"/>
                </a:lnSpc>
                <a:spcBef>
                  <a:spcPct val="0"/>
                </a:spcBef>
                <a:spcAft>
                  <a:spcPct val="0"/>
                </a:spcAft>
                <a:buClrTx/>
                <a:buSzTx/>
                <a:buFontTx/>
                <a:buNone/>
                <a:tabLst/>
                <a:defRPr/>
              </a:pPr>
              <a:endParaRPr kumimoji="0" lang="en-US" sz="211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2" name="Title 1"/>
          <p:cNvSpPr>
            <a:spLocks noGrp="1"/>
          </p:cNvSpPr>
          <p:nvPr>
            <p:ph type="title" hasCustomPrompt="1"/>
          </p:nvPr>
        </p:nvSpPr>
        <p:spPr>
          <a:xfrm>
            <a:off x="266816" y="3923740"/>
            <a:ext cx="11902848" cy="1807811"/>
          </a:xfrm>
          <a:noFill/>
        </p:spPr>
        <p:txBody>
          <a:bodyPr vert="horz" wrap="square" lIns="146304" tIns="91440" rIns="146304" bIns="0" rtlCol="0" anchor="b" anchorCtr="0">
            <a:noAutofit/>
          </a:bodyPr>
          <a:lstStyle>
            <a:lvl1pPr>
              <a:defRPr lang="en-US" sz="6599" spc="-100" dirty="0">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Tree>
    <p:extLst>
      <p:ext uri="{BB962C8B-B14F-4D97-AF65-F5344CB8AC3E}">
        <p14:creationId xmlns:p14="http://schemas.microsoft.com/office/powerpoint/2010/main" val="10463344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6_Section Title_Accent Color_1">
    <p:bg>
      <p:bgPr>
        <a:solidFill>
          <a:schemeClr val="accent1"/>
        </a:solidFill>
        <a:effectLst/>
      </p:bgPr>
    </p:bg>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266816" y="2111310"/>
            <a:ext cx="11902848" cy="1865207"/>
          </a:xfrm>
          <a:noFill/>
        </p:spPr>
        <p:txBody>
          <a:bodyPr vert="horz" wrap="square" lIns="146304" tIns="91440" rIns="146304" bIns="0" rtlCol="0" anchor="ctr" anchorCtr="0">
            <a:noAutofit/>
          </a:bodyPr>
          <a:lstStyle>
            <a:lvl1pPr>
              <a:defRPr lang="en-US" sz="6119" spc="-100" dirty="0">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Tree>
    <p:extLst>
      <p:ext uri="{BB962C8B-B14F-4D97-AF65-F5344CB8AC3E}">
        <p14:creationId xmlns:p14="http://schemas.microsoft.com/office/powerpoint/2010/main" val="42508444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7_Section Title_Accent Color_2">
    <p:bg>
      <p:bgPr>
        <a:solidFill>
          <a:schemeClr val="accent2"/>
        </a:solidFill>
        <a:effectLst/>
      </p:bgPr>
    </p:bg>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266816" y="2111310"/>
            <a:ext cx="11902848" cy="1865207"/>
          </a:xfrm>
          <a:noFill/>
        </p:spPr>
        <p:txBody>
          <a:bodyPr vert="horz" wrap="square" lIns="146304" tIns="91440" rIns="146304" bIns="0" rtlCol="0" anchor="ctr" anchorCtr="0">
            <a:noAutofit/>
          </a:bodyPr>
          <a:lstStyle>
            <a:lvl1pPr>
              <a:defRPr lang="en-US" sz="6119" spc="-100">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Tree>
    <p:extLst>
      <p:ext uri="{BB962C8B-B14F-4D97-AF65-F5344CB8AC3E}">
        <p14:creationId xmlns:p14="http://schemas.microsoft.com/office/powerpoint/2010/main" val="31191912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618636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8_Section Title_Accent Color_3">
    <p:bg>
      <p:bgPr>
        <a:solidFill>
          <a:schemeClr val="accent3"/>
        </a:solidFill>
        <a:effectLst/>
      </p:bgPr>
    </p:bg>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266816" y="2114101"/>
            <a:ext cx="11902848" cy="1865207"/>
          </a:xfrm>
          <a:noFill/>
        </p:spPr>
        <p:txBody>
          <a:bodyPr vert="horz" wrap="square" lIns="146304" tIns="91440" rIns="146304" bIns="0" rtlCol="0" anchor="ctr" anchorCtr="0">
            <a:noAutofit/>
          </a:bodyPr>
          <a:lstStyle>
            <a:lvl1pPr>
              <a:defRPr lang="en-US" sz="6119" spc="-100">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Tree>
    <p:extLst>
      <p:ext uri="{BB962C8B-B14F-4D97-AF65-F5344CB8AC3E}">
        <p14:creationId xmlns:p14="http://schemas.microsoft.com/office/powerpoint/2010/main" val="24458064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9_Title_and_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96">
                <a:solidFill>
                  <a:srgbClr val="3F3F3F"/>
                </a:solidFill>
              </a:defRPr>
            </a:lvl1pPr>
          </a:lstStyle>
          <a:p>
            <a:r>
              <a:rPr lang="en-US"/>
              <a:t>Click to edit Master title style</a:t>
            </a:r>
          </a:p>
        </p:txBody>
      </p:sp>
      <p:sp>
        <p:nvSpPr>
          <p:cNvPr id="6" name="Text Placeholder 5"/>
          <p:cNvSpPr>
            <a:spLocks noGrp="1"/>
          </p:cNvSpPr>
          <p:nvPr>
            <p:ph type="body" sz="quarter" idx="10"/>
          </p:nvPr>
        </p:nvSpPr>
        <p:spPr>
          <a:xfrm>
            <a:off x="274640" y="1212852"/>
            <a:ext cx="11887200" cy="2025170"/>
          </a:xfrm>
        </p:spPr>
        <p:txBody>
          <a:bodyPr lIns="182880"/>
          <a:lstStyle>
            <a:lvl1pPr marL="0" indent="0">
              <a:buNone/>
              <a:defRPr sz="3999">
                <a:gradFill>
                  <a:gsLst>
                    <a:gs pos="1250">
                      <a:schemeClr val="tx2"/>
                    </a:gs>
                    <a:gs pos="99000">
                      <a:schemeClr val="tx2"/>
                    </a:gs>
                  </a:gsLst>
                  <a:lin ang="5400000" scaled="0"/>
                </a:gradFill>
                <a:latin typeface="Segoe UI Light" panose="020B0502040204020203" pitchFamily="34" charset="0"/>
                <a:cs typeface="Segoe UI Light" panose="020B0502040204020203" pitchFamily="34" charset="0"/>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34933086"/>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10_Title_and_Text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96">
                <a:solidFill>
                  <a:srgbClr val="3F3F3F"/>
                </a:solidFill>
              </a:defRPr>
            </a:lvl1pPr>
          </a:lstStyle>
          <a:p>
            <a:r>
              <a:rPr lang="en-US"/>
              <a:t>Click to edit Master title style</a:t>
            </a:r>
          </a:p>
        </p:txBody>
      </p:sp>
      <p:sp>
        <p:nvSpPr>
          <p:cNvPr id="6" name="Text Placeholder 5"/>
          <p:cNvSpPr>
            <a:spLocks noGrp="1"/>
          </p:cNvSpPr>
          <p:nvPr>
            <p:ph type="body" sz="quarter" idx="10"/>
          </p:nvPr>
        </p:nvSpPr>
        <p:spPr>
          <a:xfrm>
            <a:off x="274640" y="1212852"/>
            <a:ext cx="11887200" cy="2065355"/>
          </a:xfrm>
        </p:spPr>
        <p:txBody>
          <a:bodyPr lIns="182880"/>
          <a:lstStyle>
            <a:lvl1pPr marL="0" indent="0">
              <a:buNone/>
              <a:defRPr lang="en-US" sz="3999" kern="1200" spc="0" baseline="0" dirty="0" smtClean="0">
                <a:gradFill>
                  <a:gsLst>
                    <a:gs pos="1250">
                      <a:schemeClr val="tx2"/>
                    </a:gs>
                    <a:gs pos="99000">
                      <a:schemeClr val="tx2"/>
                    </a:gs>
                  </a:gsLst>
                  <a:lin ang="5400000" scaled="0"/>
                </a:gradFill>
                <a:latin typeface="Segoe UI Light" panose="020B0502040204020203" pitchFamily="34" charset="0"/>
                <a:ea typeface="+mn-ea"/>
                <a:cs typeface="Segoe UI Light" panose="020B0502040204020203" pitchFamily="34" charset="0"/>
              </a:defRPr>
            </a:lvl1pPr>
            <a:lvl2pPr marL="0" indent="0">
              <a:buFontTx/>
              <a:buNone/>
              <a:defRPr sz="2000"/>
            </a:lvl2pPr>
            <a:lvl3pPr marL="228557" indent="0">
              <a:buNone/>
              <a:defRPr/>
            </a:lvl3pPr>
            <a:lvl4pPr marL="457112" indent="0">
              <a:buNone/>
              <a:defRPr/>
            </a:lvl4pPr>
            <a:lvl5pPr marL="685669" indent="0">
              <a:buNone/>
              <a:defRPr/>
            </a:lvl5pPr>
          </a:lstStyle>
          <a:p>
            <a:pPr marL="0" marR="0" lvl="0" indent="0" algn="l" defTabSz="932563"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marL="0" marR="0" lvl="1" indent="0" algn="l" defTabSz="932563"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932563"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932563"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932563" rtl="0" eaLnBrk="1" fontAlgn="auto" latinLnBrk="0" hangingPunct="1">
              <a:lnSpc>
                <a:spcPct val="90000"/>
              </a:lnSpc>
              <a:spcBef>
                <a:spcPct val="20000"/>
              </a:spcBef>
              <a:spcAft>
                <a:spcPts val="0"/>
              </a:spcAft>
              <a:buClrTx/>
              <a:buSzPct val="90000"/>
              <a:buFont typeface="Arial" pitchFamily="34" charset="0"/>
              <a:buNone/>
              <a:tabLst/>
            </a:pPr>
            <a:r>
              <a:rPr lang="en-US"/>
              <a:t>Fifth level</a:t>
            </a:r>
          </a:p>
        </p:txBody>
      </p:sp>
    </p:spTree>
    <p:extLst>
      <p:ext uri="{BB962C8B-B14F-4D97-AF65-F5344CB8AC3E}">
        <p14:creationId xmlns:p14="http://schemas.microsoft.com/office/powerpoint/2010/main" val="2181807317"/>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96">
                <a:solidFill>
                  <a:srgbClr val="3F3F3F"/>
                </a:solidFill>
              </a:defRPr>
            </a:lvl1pPr>
          </a:lstStyle>
          <a:p>
            <a:r>
              <a:rPr lang="en-US"/>
              <a:t>Click to edit Master title style</a:t>
            </a:r>
          </a:p>
        </p:txBody>
      </p:sp>
    </p:spTree>
    <p:extLst>
      <p:ext uri="{BB962C8B-B14F-4D97-AF65-F5344CB8AC3E}">
        <p14:creationId xmlns:p14="http://schemas.microsoft.com/office/powerpoint/2010/main" val="1378356551"/>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1_Title_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2048" y="295276"/>
            <a:ext cx="11892155" cy="917575"/>
          </a:xfrm>
          <a:noFill/>
        </p:spPr>
        <p:txBody>
          <a:bodyPr/>
          <a:lstStyle>
            <a:lvl1pPr>
              <a:defRPr sz="4896">
                <a:gradFill>
                  <a:gsLst>
                    <a:gs pos="1250">
                      <a:srgbClr val="FFFFFF"/>
                    </a:gs>
                    <a:gs pos="100000">
                      <a:srgbClr val="FFFFFF"/>
                    </a:gs>
                  </a:gsLst>
                  <a:lin ang="5400000" scaled="0"/>
                </a:gradFill>
              </a:defRPr>
            </a:lvl1pPr>
          </a:lstStyle>
          <a:p>
            <a:r>
              <a:rPr lang="en-US"/>
              <a:t>Click to edit Master title style</a:t>
            </a:r>
          </a:p>
        </p:txBody>
      </p:sp>
    </p:spTree>
    <p:extLst>
      <p:ext uri="{BB962C8B-B14F-4D97-AF65-F5344CB8AC3E}">
        <p14:creationId xmlns:p14="http://schemas.microsoft.com/office/powerpoint/2010/main" val="1032313820"/>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96"/>
            </a:lvl1pPr>
          </a:lstStyle>
          <a:p>
            <a:r>
              <a:rPr lang="en-US"/>
              <a:t>Click to edit Master title style</a:t>
            </a:r>
          </a:p>
        </p:txBody>
      </p:sp>
    </p:spTree>
    <p:extLst>
      <p:ext uri="{BB962C8B-B14F-4D97-AF65-F5344CB8AC3E}">
        <p14:creationId xmlns:p14="http://schemas.microsoft.com/office/powerpoint/2010/main" val="2215060709"/>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_Only_Lt gray_centered">
    <p:bg>
      <p:bgPr>
        <a:solidFill>
          <a:srgbClr val="EAEAEA"/>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sz="4896">
                <a:solidFill>
                  <a:srgbClr val="3F3F3F"/>
                </a:solidFill>
              </a:defRPr>
            </a:lvl1pPr>
          </a:lstStyle>
          <a:p>
            <a:r>
              <a:rPr lang="en-US"/>
              <a:t>Click to edit Master title style</a:t>
            </a:r>
          </a:p>
        </p:txBody>
      </p:sp>
    </p:spTree>
    <p:extLst>
      <p:ext uri="{BB962C8B-B14F-4D97-AF65-F5344CB8AC3E}">
        <p14:creationId xmlns:p14="http://schemas.microsoft.com/office/powerpoint/2010/main" val="720507315"/>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Custom Layout_Blue">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A0CF0-5E42-49DD-8517-3C385C02061C}"/>
              </a:ext>
            </a:extLst>
          </p:cNvPr>
          <p:cNvSpPr>
            <a:spLocks noGrp="1"/>
          </p:cNvSpPr>
          <p:nvPr>
            <p:ph type="title"/>
          </p:nvPr>
        </p:nvSpPr>
        <p:spPr/>
        <p:txBody>
          <a:bodyPr/>
          <a:lstStyle>
            <a:lvl1pPr>
              <a:defRPr sz="4896">
                <a:gradFill>
                  <a:gsLst>
                    <a:gs pos="2632">
                      <a:schemeClr val="tx1"/>
                    </a:gs>
                    <a:gs pos="13158">
                      <a:schemeClr val="tx1"/>
                    </a:gs>
                  </a:gsLst>
                  <a:lin ang="5400000" scaled="1"/>
                </a:gradFill>
              </a:defRPr>
            </a:lvl1pPr>
          </a:lstStyle>
          <a:p>
            <a:r>
              <a:rPr lang="en-US"/>
              <a:t>Click to edit Master title style</a:t>
            </a:r>
          </a:p>
        </p:txBody>
      </p:sp>
    </p:spTree>
    <p:extLst>
      <p:ext uri="{BB962C8B-B14F-4D97-AF65-F5344CB8AC3E}">
        <p14:creationId xmlns:p14="http://schemas.microsoft.com/office/powerpoint/2010/main" val="18683149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1_Custom Layout_Blue">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A0CF0-5E42-49DD-8517-3C385C02061C}"/>
              </a:ext>
            </a:extLst>
          </p:cNvPr>
          <p:cNvSpPr>
            <a:spLocks noGrp="1"/>
          </p:cNvSpPr>
          <p:nvPr>
            <p:ph type="title"/>
          </p:nvPr>
        </p:nvSpPr>
        <p:spPr/>
        <p:txBody>
          <a:bodyPr/>
          <a:lstStyle>
            <a:lvl1pPr algn="ctr">
              <a:defRPr sz="4896">
                <a:gradFill>
                  <a:gsLst>
                    <a:gs pos="2632">
                      <a:schemeClr val="tx1"/>
                    </a:gs>
                    <a:gs pos="13158">
                      <a:schemeClr val="tx1"/>
                    </a:gs>
                  </a:gsLst>
                  <a:lin ang="5400000" scaled="1"/>
                </a:gradFill>
              </a:defRPr>
            </a:lvl1pPr>
          </a:lstStyle>
          <a:p>
            <a:r>
              <a:rPr lang="en-US"/>
              <a:t>Click to edit Master title style</a:t>
            </a:r>
          </a:p>
        </p:txBody>
      </p:sp>
    </p:spTree>
    <p:extLst>
      <p:ext uri="{BB962C8B-B14F-4D97-AF65-F5344CB8AC3E}">
        <p14:creationId xmlns:p14="http://schemas.microsoft.com/office/powerpoint/2010/main" val="5100959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2_Custom Layout_Blue">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A0CF0-5E42-49DD-8517-3C385C02061C}"/>
              </a:ext>
            </a:extLst>
          </p:cNvPr>
          <p:cNvSpPr>
            <a:spLocks noGrp="1"/>
          </p:cNvSpPr>
          <p:nvPr>
            <p:ph type="title"/>
          </p:nvPr>
        </p:nvSpPr>
        <p:spPr>
          <a:xfrm>
            <a:off x="274639" y="3968879"/>
            <a:ext cx="11910840" cy="1850178"/>
          </a:xfrm>
        </p:spPr>
        <p:txBody>
          <a:bodyPr/>
          <a:lstStyle>
            <a:lvl1pPr algn="l">
              <a:defRPr sz="5507">
                <a:gradFill>
                  <a:gsLst>
                    <a:gs pos="2632">
                      <a:schemeClr val="tx1"/>
                    </a:gs>
                    <a:gs pos="13158">
                      <a:schemeClr val="tx1"/>
                    </a:gs>
                  </a:gsLst>
                  <a:lin ang="5400000" scaled="1"/>
                </a:gradFill>
              </a:defRPr>
            </a:lvl1pPr>
          </a:lstStyle>
          <a:p>
            <a:r>
              <a:rPr lang="en-US"/>
              <a:t>Click to edit Master title style</a:t>
            </a:r>
          </a:p>
        </p:txBody>
      </p:sp>
    </p:spTree>
    <p:extLst>
      <p:ext uri="{BB962C8B-B14F-4D97-AF65-F5344CB8AC3E}">
        <p14:creationId xmlns:p14="http://schemas.microsoft.com/office/powerpoint/2010/main" val="3354924662"/>
      </p:ext>
    </p:extLst>
  </p:cSld>
  <p:clrMapOvr>
    <a:overrideClrMapping bg1="dk1" tx1="lt1" bg2="dk2" tx2="lt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emf"/><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slideLayout" Target="../slideLayouts/slideLayout32.xml"/><Relationship Id="rId18" Type="http://schemas.openxmlformats.org/officeDocument/2006/relationships/slideLayout" Target="../slideLayouts/slideLayout37.xml"/><Relationship Id="rId3" Type="http://schemas.openxmlformats.org/officeDocument/2006/relationships/slideLayout" Target="../slideLayouts/slideLayout22.xml"/><Relationship Id="rId7" Type="http://schemas.openxmlformats.org/officeDocument/2006/relationships/slideLayout" Target="../slideLayouts/slideLayout26.xml"/><Relationship Id="rId12" Type="http://schemas.openxmlformats.org/officeDocument/2006/relationships/slideLayout" Target="../slideLayouts/slideLayout31.xml"/><Relationship Id="rId17" Type="http://schemas.openxmlformats.org/officeDocument/2006/relationships/slideLayout" Target="../slideLayouts/slideLayout36.xml"/><Relationship Id="rId2" Type="http://schemas.openxmlformats.org/officeDocument/2006/relationships/slideLayout" Target="../slideLayouts/slideLayout21.xml"/><Relationship Id="rId16" Type="http://schemas.openxmlformats.org/officeDocument/2006/relationships/slideLayout" Target="../slideLayouts/slideLayout35.xml"/><Relationship Id="rId20" Type="http://schemas.openxmlformats.org/officeDocument/2006/relationships/image" Target="../media/image1.emf"/><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5" Type="http://schemas.openxmlformats.org/officeDocument/2006/relationships/slideLayout" Target="../slideLayouts/slideLayout34.xml"/><Relationship Id="rId10" Type="http://schemas.openxmlformats.org/officeDocument/2006/relationships/slideLayout" Target="../slideLayouts/slideLayout29.xml"/><Relationship Id="rId19" Type="http://schemas.openxmlformats.org/officeDocument/2006/relationships/theme" Target="../theme/theme2.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slideLayout" Target="../slideLayouts/slideLayout3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5.xml"/><Relationship Id="rId13" Type="http://schemas.openxmlformats.org/officeDocument/2006/relationships/slideLayout" Target="../slideLayouts/slideLayout50.xml"/><Relationship Id="rId18" Type="http://schemas.openxmlformats.org/officeDocument/2006/relationships/slideLayout" Target="../slideLayouts/slideLayout55.xml"/><Relationship Id="rId26" Type="http://schemas.openxmlformats.org/officeDocument/2006/relationships/theme" Target="../theme/theme3.xml"/><Relationship Id="rId3" Type="http://schemas.openxmlformats.org/officeDocument/2006/relationships/slideLayout" Target="../slideLayouts/slideLayout40.xml"/><Relationship Id="rId21" Type="http://schemas.openxmlformats.org/officeDocument/2006/relationships/slideLayout" Target="../slideLayouts/slideLayout58.xml"/><Relationship Id="rId7" Type="http://schemas.openxmlformats.org/officeDocument/2006/relationships/slideLayout" Target="../slideLayouts/slideLayout44.xml"/><Relationship Id="rId12" Type="http://schemas.openxmlformats.org/officeDocument/2006/relationships/slideLayout" Target="../slideLayouts/slideLayout49.xml"/><Relationship Id="rId17" Type="http://schemas.openxmlformats.org/officeDocument/2006/relationships/slideLayout" Target="../slideLayouts/slideLayout54.xml"/><Relationship Id="rId25" Type="http://schemas.openxmlformats.org/officeDocument/2006/relationships/slideLayout" Target="../slideLayouts/slideLayout62.xml"/><Relationship Id="rId2" Type="http://schemas.openxmlformats.org/officeDocument/2006/relationships/slideLayout" Target="../slideLayouts/slideLayout39.xml"/><Relationship Id="rId16" Type="http://schemas.openxmlformats.org/officeDocument/2006/relationships/slideLayout" Target="../slideLayouts/slideLayout53.xml"/><Relationship Id="rId20" Type="http://schemas.openxmlformats.org/officeDocument/2006/relationships/slideLayout" Target="../slideLayouts/slideLayout57.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24" Type="http://schemas.openxmlformats.org/officeDocument/2006/relationships/slideLayout" Target="../slideLayouts/slideLayout61.xml"/><Relationship Id="rId5" Type="http://schemas.openxmlformats.org/officeDocument/2006/relationships/slideLayout" Target="../slideLayouts/slideLayout42.xml"/><Relationship Id="rId15" Type="http://schemas.openxmlformats.org/officeDocument/2006/relationships/slideLayout" Target="../slideLayouts/slideLayout52.xml"/><Relationship Id="rId23" Type="http://schemas.openxmlformats.org/officeDocument/2006/relationships/slideLayout" Target="../slideLayouts/slideLayout60.xml"/><Relationship Id="rId10" Type="http://schemas.openxmlformats.org/officeDocument/2006/relationships/slideLayout" Target="../slideLayouts/slideLayout47.xml"/><Relationship Id="rId19" Type="http://schemas.openxmlformats.org/officeDocument/2006/relationships/slideLayout" Target="../slideLayouts/slideLayout56.xml"/><Relationship Id="rId4" Type="http://schemas.openxmlformats.org/officeDocument/2006/relationships/slideLayout" Target="../slideLayouts/slideLayout41.xml"/><Relationship Id="rId9" Type="http://schemas.openxmlformats.org/officeDocument/2006/relationships/slideLayout" Target="../slideLayouts/slideLayout46.xml"/><Relationship Id="rId14" Type="http://schemas.openxmlformats.org/officeDocument/2006/relationships/slideLayout" Target="../slideLayouts/slideLayout51.xml"/><Relationship Id="rId22" Type="http://schemas.openxmlformats.org/officeDocument/2006/relationships/slideLayout" Target="../slideLayouts/slideLayout59.xml"/><Relationship Id="rId27" Type="http://schemas.openxmlformats.org/officeDocument/2006/relationships/image" Target="../media/image1.emf"/></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0.xml"/><Relationship Id="rId13" Type="http://schemas.openxmlformats.org/officeDocument/2006/relationships/slideLayout" Target="../slideLayouts/slideLayout75.xml"/><Relationship Id="rId18" Type="http://schemas.openxmlformats.org/officeDocument/2006/relationships/slideLayout" Target="../slideLayouts/slideLayout80.xml"/><Relationship Id="rId3" Type="http://schemas.openxmlformats.org/officeDocument/2006/relationships/slideLayout" Target="../slideLayouts/slideLayout65.xml"/><Relationship Id="rId21" Type="http://schemas.openxmlformats.org/officeDocument/2006/relationships/image" Target="../media/image1.emf"/><Relationship Id="rId7" Type="http://schemas.openxmlformats.org/officeDocument/2006/relationships/slideLayout" Target="../slideLayouts/slideLayout69.xml"/><Relationship Id="rId12" Type="http://schemas.openxmlformats.org/officeDocument/2006/relationships/slideLayout" Target="../slideLayouts/slideLayout74.xml"/><Relationship Id="rId17" Type="http://schemas.openxmlformats.org/officeDocument/2006/relationships/slideLayout" Target="../slideLayouts/slideLayout79.xml"/><Relationship Id="rId2" Type="http://schemas.openxmlformats.org/officeDocument/2006/relationships/slideLayout" Target="../slideLayouts/slideLayout64.xml"/><Relationship Id="rId16" Type="http://schemas.openxmlformats.org/officeDocument/2006/relationships/slideLayout" Target="../slideLayouts/slideLayout78.xml"/><Relationship Id="rId20" Type="http://schemas.openxmlformats.org/officeDocument/2006/relationships/theme" Target="../theme/theme4.xml"/><Relationship Id="rId1" Type="http://schemas.openxmlformats.org/officeDocument/2006/relationships/slideLayout" Target="../slideLayouts/slideLayout63.xml"/><Relationship Id="rId6" Type="http://schemas.openxmlformats.org/officeDocument/2006/relationships/slideLayout" Target="../slideLayouts/slideLayout68.xml"/><Relationship Id="rId11" Type="http://schemas.openxmlformats.org/officeDocument/2006/relationships/slideLayout" Target="../slideLayouts/slideLayout73.xml"/><Relationship Id="rId5" Type="http://schemas.openxmlformats.org/officeDocument/2006/relationships/slideLayout" Target="../slideLayouts/slideLayout67.xml"/><Relationship Id="rId15" Type="http://schemas.openxmlformats.org/officeDocument/2006/relationships/slideLayout" Target="../slideLayouts/slideLayout77.xml"/><Relationship Id="rId10" Type="http://schemas.openxmlformats.org/officeDocument/2006/relationships/slideLayout" Target="../slideLayouts/slideLayout72.xml"/><Relationship Id="rId19" Type="http://schemas.openxmlformats.org/officeDocument/2006/relationships/slideLayout" Target="../slideLayouts/slideLayout81.xml"/><Relationship Id="rId4" Type="http://schemas.openxmlformats.org/officeDocument/2006/relationships/slideLayout" Target="../slideLayouts/slideLayout66.xml"/><Relationship Id="rId9" Type="http://schemas.openxmlformats.org/officeDocument/2006/relationships/slideLayout" Target="../slideLayouts/slideLayout71.xml"/><Relationship Id="rId14" Type="http://schemas.openxmlformats.org/officeDocument/2006/relationships/slideLayout" Target="../slideLayouts/slideLayout76.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94.xml"/><Relationship Id="rId18" Type="http://schemas.openxmlformats.org/officeDocument/2006/relationships/slideLayout" Target="../slideLayouts/slideLayout99.xml"/><Relationship Id="rId26" Type="http://schemas.openxmlformats.org/officeDocument/2006/relationships/slideLayout" Target="../slideLayouts/slideLayout107.xml"/><Relationship Id="rId3" Type="http://schemas.openxmlformats.org/officeDocument/2006/relationships/slideLayout" Target="../slideLayouts/slideLayout84.xml"/><Relationship Id="rId21" Type="http://schemas.openxmlformats.org/officeDocument/2006/relationships/slideLayout" Target="../slideLayouts/slideLayout102.xml"/><Relationship Id="rId34" Type="http://schemas.openxmlformats.org/officeDocument/2006/relationships/theme" Target="../theme/theme5.xml"/><Relationship Id="rId7" Type="http://schemas.openxmlformats.org/officeDocument/2006/relationships/slideLayout" Target="../slideLayouts/slideLayout88.xml"/><Relationship Id="rId12" Type="http://schemas.openxmlformats.org/officeDocument/2006/relationships/slideLayout" Target="../slideLayouts/slideLayout93.xml"/><Relationship Id="rId17" Type="http://schemas.openxmlformats.org/officeDocument/2006/relationships/slideLayout" Target="../slideLayouts/slideLayout98.xml"/><Relationship Id="rId25" Type="http://schemas.openxmlformats.org/officeDocument/2006/relationships/slideLayout" Target="../slideLayouts/slideLayout106.xml"/><Relationship Id="rId33" Type="http://schemas.openxmlformats.org/officeDocument/2006/relationships/slideLayout" Target="../slideLayouts/slideLayout114.xml"/><Relationship Id="rId2" Type="http://schemas.openxmlformats.org/officeDocument/2006/relationships/slideLayout" Target="../slideLayouts/slideLayout83.xml"/><Relationship Id="rId16" Type="http://schemas.openxmlformats.org/officeDocument/2006/relationships/slideLayout" Target="../slideLayouts/slideLayout97.xml"/><Relationship Id="rId20" Type="http://schemas.openxmlformats.org/officeDocument/2006/relationships/slideLayout" Target="../slideLayouts/slideLayout101.xml"/><Relationship Id="rId29" Type="http://schemas.openxmlformats.org/officeDocument/2006/relationships/slideLayout" Target="../slideLayouts/slideLayout110.xml"/><Relationship Id="rId1" Type="http://schemas.openxmlformats.org/officeDocument/2006/relationships/slideLayout" Target="../slideLayouts/slideLayout82.xml"/><Relationship Id="rId6" Type="http://schemas.openxmlformats.org/officeDocument/2006/relationships/slideLayout" Target="../slideLayouts/slideLayout87.xml"/><Relationship Id="rId11" Type="http://schemas.openxmlformats.org/officeDocument/2006/relationships/slideLayout" Target="../slideLayouts/slideLayout92.xml"/><Relationship Id="rId24" Type="http://schemas.openxmlformats.org/officeDocument/2006/relationships/slideLayout" Target="../slideLayouts/slideLayout105.xml"/><Relationship Id="rId32" Type="http://schemas.openxmlformats.org/officeDocument/2006/relationships/slideLayout" Target="../slideLayouts/slideLayout113.xml"/><Relationship Id="rId5" Type="http://schemas.openxmlformats.org/officeDocument/2006/relationships/slideLayout" Target="../slideLayouts/slideLayout86.xml"/><Relationship Id="rId15" Type="http://schemas.openxmlformats.org/officeDocument/2006/relationships/slideLayout" Target="../slideLayouts/slideLayout96.xml"/><Relationship Id="rId23" Type="http://schemas.openxmlformats.org/officeDocument/2006/relationships/slideLayout" Target="../slideLayouts/slideLayout104.xml"/><Relationship Id="rId28" Type="http://schemas.openxmlformats.org/officeDocument/2006/relationships/slideLayout" Target="../slideLayouts/slideLayout109.xml"/><Relationship Id="rId10" Type="http://schemas.openxmlformats.org/officeDocument/2006/relationships/slideLayout" Target="../slideLayouts/slideLayout91.xml"/><Relationship Id="rId19" Type="http://schemas.openxmlformats.org/officeDocument/2006/relationships/slideLayout" Target="../slideLayouts/slideLayout100.xml"/><Relationship Id="rId31" Type="http://schemas.openxmlformats.org/officeDocument/2006/relationships/slideLayout" Target="../slideLayouts/slideLayout112.xml"/><Relationship Id="rId4" Type="http://schemas.openxmlformats.org/officeDocument/2006/relationships/slideLayout" Target="../slideLayouts/slideLayout85.xml"/><Relationship Id="rId9" Type="http://schemas.openxmlformats.org/officeDocument/2006/relationships/slideLayout" Target="../slideLayouts/slideLayout90.xml"/><Relationship Id="rId14" Type="http://schemas.openxmlformats.org/officeDocument/2006/relationships/slideLayout" Target="../slideLayouts/slideLayout95.xml"/><Relationship Id="rId22" Type="http://schemas.openxmlformats.org/officeDocument/2006/relationships/slideLayout" Target="../slideLayouts/slideLayout103.xml"/><Relationship Id="rId27" Type="http://schemas.openxmlformats.org/officeDocument/2006/relationships/slideLayout" Target="../slideLayouts/slideLayout108.xml"/><Relationship Id="rId30" Type="http://schemas.openxmlformats.org/officeDocument/2006/relationships/slideLayout" Target="../slideLayouts/slideLayout111.xml"/><Relationship Id="rId8" Type="http://schemas.openxmlformats.org/officeDocument/2006/relationships/slideLayout" Target="../slideLayouts/slideLayout8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1" cstate="email">
            <a:extLst>
              <a:ext uri="{28A0092B-C50C-407E-A947-70E740481C1C}">
                <a14:useLocalDpi xmlns:a14="http://schemas.microsoft.com/office/drawing/2010/main"/>
              </a:ext>
            </a:extLst>
          </a:blip>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4059602932"/>
      </p:ext>
    </p:extLst>
  </p:cSld>
  <p:clrMap bg1="lt1" tx1="dk1" bg2="lt2" tx2="dk2" accent1="accent1" accent2="accent2" accent3="accent3" accent4="accent4" accent5="accent5" accent6="accent6" hlink="hlink" folHlink="folHlink"/>
  <p:sldLayoutIdLst>
    <p:sldLayoutId id="2147484478" r:id="rId1"/>
    <p:sldLayoutId id="2147484480" r:id="rId2"/>
    <p:sldLayoutId id="2147484481" r:id="rId3"/>
    <p:sldLayoutId id="2147484482" r:id="rId4"/>
    <p:sldLayoutId id="2147484483" r:id="rId5"/>
    <p:sldLayoutId id="2147484484" r:id="rId6"/>
    <p:sldLayoutId id="2147484485" r:id="rId7"/>
    <p:sldLayoutId id="2147484486" r:id="rId8"/>
    <p:sldLayoutId id="2147484487" r:id="rId9"/>
    <p:sldLayoutId id="2147484488" r:id="rId10"/>
    <p:sldLayoutId id="2147484489" r:id="rId11"/>
    <p:sldLayoutId id="2147484490" r:id="rId12"/>
    <p:sldLayoutId id="2147484491" r:id="rId13"/>
    <p:sldLayoutId id="2147484517" r:id="rId14"/>
    <p:sldLayoutId id="2147484492" r:id="rId15"/>
    <p:sldLayoutId id="2147484493" r:id="rId16"/>
    <p:sldLayoutId id="2147484494" r:id="rId17"/>
    <p:sldLayoutId id="2147484519" r:id="rId18"/>
    <p:sldLayoutId id="2147484676" r:id="rId19"/>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20" cstate="email">
            <a:extLst>
              <a:ext uri="{28A0092B-C50C-407E-A947-70E740481C1C}">
                <a14:useLocalDpi xmlns:a14="http://schemas.microsoft.com/office/drawing/2010/main"/>
              </a:ext>
            </a:extLst>
          </a:blip>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2005544715"/>
      </p:ext>
    </p:extLst>
  </p:cSld>
  <p:clrMap bg1="dk1" tx1="lt1" bg2="dk2" tx2="lt2" accent1="accent1" accent2="accent2" accent3="accent3" accent4="accent4" accent5="accent5" accent6="accent6" hlink="hlink" folHlink="folHlink"/>
  <p:sldLayoutIdLst>
    <p:sldLayoutId id="2147484498" r:id="rId1"/>
    <p:sldLayoutId id="2147484500" r:id="rId2"/>
    <p:sldLayoutId id="2147484501" r:id="rId3"/>
    <p:sldLayoutId id="2147484502" r:id="rId4"/>
    <p:sldLayoutId id="2147484503" r:id="rId5"/>
    <p:sldLayoutId id="2147484504" r:id="rId6"/>
    <p:sldLayoutId id="2147484516" r:id="rId7"/>
    <p:sldLayoutId id="2147484505" r:id="rId8"/>
    <p:sldLayoutId id="2147484506" r:id="rId9"/>
    <p:sldLayoutId id="2147484507" r:id="rId10"/>
    <p:sldLayoutId id="2147484508" r:id="rId11"/>
    <p:sldLayoutId id="2147484509" r:id="rId12"/>
    <p:sldLayoutId id="2147484518" r:id="rId13"/>
    <p:sldLayoutId id="2147484510" r:id="rId14"/>
    <p:sldLayoutId id="2147484511" r:id="rId15"/>
    <p:sldLayoutId id="2147484512" r:id="rId16"/>
    <p:sldLayoutId id="2147484513" r:id="rId17"/>
    <p:sldLayoutId id="2147484514" r:id="rId18"/>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6"/>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2"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7" cstate="email">
            <a:extLst>
              <a:ext uri="{28A0092B-C50C-407E-A947-70E740481C1C}">
                <a14:useLocalDpi xmlns:a14="http://schemas.microsoft.com/office/drawing/2010/main"/>
              </a:ext>
            </a:extLst>
          </a:blip>
          <a:stretch>
            <a:fillRect/>
          </a:stretch>
        </p:blipFill>
        <p:spPr>
          <a:xfrm rot="5400000">
            <a:off x="9371797" y="3072300"/>
            <a:ext cx="6995160" cy="849926"/>
          </a:xfrm>
          <a:prstGeom prst="rect">
            <a:avLst/>
          </a:prstGeom>
        </p:spPr>
      </p:pic>
    </p:spTree>
    <p:extLst>
      <p:ext uri="{BB962C8B-B14F-4D97-AF65-F5344CB8AC3E}">
        <p14:creationId xmlns:p14="http://schemas.microsoft.com/office/powerpoint/2010/main" val="3793417897"/>
      </p:ext>
    </p:extLst>
  </p:cSld>
  <p:clrMap bg1="lt1" tx1="dk1" bg2="lt2" tx2="dk2" accent1="accent1" accent2="accent2" accent3="accent3" accent4="accent4" accent5="accent5" accent6="accent6" hlink="hlink" folHlink="folHlink"/>
  <p:sldLayoutIdLst>
    <p:sldLayoutId id="2147484578" r:id="rId1"/>
    <p:sldLayoutId id="2147484579" r:id="rId2"/>
    <p:sldLayoutId id="2147484580" r:id="rId3"/>
    <p:sldLayoutId id="2147484581" r:id="rId4"/>
    <p:sldLayoutId id="2147484582" r:id="rId5"/>
    <p:sldLayoutId id="2147484583" r:id="rId6"/>
    <p:sldLayoutId id="2147484584" r:id="rId7"/>
    <p:sldLayoutId id="2147484585" r:id="rId8"/>
    <p:sldLayoutId id="2147484586" r:id="rId9"/>
    <p:sldLayoutId id="2147484587" r:id="rId10"/>
    <p:sldLayoutId id="2147484588" r:id="rId11"/>
    <p:sldLayoutId id="2147484589" r:id="rId12"/>
    <p:sldLayoutId id="2147484590" r:id="rId13"/>
    <p:sldLayoutId id="2147484591" r:id="rId14"/>
    <p:sldLayoutId id="2147484592" r:id="rId15"/>
    <p:sldLayoutId id="2147484593" r:id="rId16"/>
    <p:sldLayoutId id="2147484594" r:id="rId17"/>
    <p:sldLayoutId id="2147484595" r:id="rId18"/>
    <p:sldLayoutId id="2147484596" r:id="rId19"/>
    <p:sldLayoutId id="2147484597" r:id="rId20"/>
    <p:sldLayoutId id="2147484598" r:id="rId21"/>
    <p:sldLayoutId id="2147484599" r:id="rId22"/>
    <p:sldLayoutId id="2147484600" r:id="rId23"/>
    <p:sldLayoutId id="2147484601" r:id="rId24"/>
    <p:sldLayoutId id="2147484602" r:id="rId25"/>
  </p:sldLayoutIdLst>
  <p:transition>
    <p:fade/>
  </p:transition>
  <p:txStyles>
    <p:titleStyle>
      <a:lvl1pPr algn="l" defTabSz="914191"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1" marR="0" indent="-336081" algn="l" defTabSz="914191"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1" algn="l" defTabSz="914191"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8" marR="0" indent="-224054" algn="l" defTabSz="914191"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gradFill>
            <a:gsLst>
              <a:gs pos="1250">
                <a:schemeClr val="tx1"/>
              </a:gs>
              <a:gs pos="100000">
                <a:schemeClr val="tx1"/>
              </a:gs>
            </a:gsLst>
            <a:lin ang="5400000" scaled="0"/>
          </a:gradFill>
          <a:latin typeface="+mn-lt"/>
          <a:ea typeface="+mn-ea"/>
          <a:cs typeface="+mn-cs"/>
        </a:defRPr>
      </a:lvl3pPr>
      <a:lvl4pPr marL="1008242" marR="0" indent="-224054" algn="l" defTabSz="914191"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1"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5pPr>
      <a:lvl6pPr marL="2514026" indent="-228548" algn="l" defTabSz="914191"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123" indent="-228548" algn="l" defTabSz="914191"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218" indent="-228548" algn="l" defTabSz="914191"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315" indent="-228548" algn="l" defTabSz="914191"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91" rtl="0" eaLnBrk="1" latinLnBrk="0" hangingPunct="1">
        <a:defRPr sz="1764" kern="1200">
          <a:solidFill>
            <a:schemeClr val="tx1"/>
          </a:solidFill>
          <a:latin typeface="+mn-lt"/>
          <a:ea typeface="+mn-ea"/>
          <a:cs typeface="+mn-cs"/>
        </a:defRPr>
      </a:lvl1pPr>
      <a:lvl2pPr marL="457095" algn="l" defTabSz="914191" rtl="0" eaLnBrk="1" latinLnBrk="0" hangingPunct="1">
        <a:defRPr sz="1764" kern="1200">
          <a:solidFill>
            <a:schemeClr val="tx1"/>
          </a:solidFill>
          <a:latin typeface="+mn-lt"/>
          <a:ea typeface="+mn-ea"/>
          <a:cs typeface="+mn-cs"/>
        </a:defRPr>
      </a:lvl2pPr>
      <a:lvl3pPr marL="914191" algn="l" defTabSz="914191" rtl="0" eaLnBrk="1" latinLnBrk="0" hangingPunct="1">
        <a:defRPr sz="1764" kern="1200">
          <a:solidFill>
            <a:schemeClr val="tx1"/>
          </a:solidFill>
          <a:latin typeface="+mn-lt"/>
          <a:ea typeface="+mn-ea"/>
          <a:cs typeface="+mn-cs"/>
        </a:defRPr>
      </a:lvl3pPr>
      <a:lvl4pPr marL="1371286" algn="l" defTabSz="914191" rtl="0" eaLnBrk="1" latinLnBrk="0" hangingPunct="1">
        <a:defRPr sz="1764" kern="1200">
          <a:solidFill>
            <a:schemeClr val="tx1"/>
          </a:solidFill>
          <a:latin typeface="+mn-lt"/>
          <a:ea typeface="+mn-ea"/>
          <a:cs typeface="+mn-cs"/>
        </a:defRPr>
      </a:lvl4pPr>
      <a:lvl5pPr marL="1828383" algn="l" defTabSz="914191" rtl="0" eaLnBrk="1" latinLnBrk="0" hangingPunct="1">
        <a:defRPr sz="1764" kern="1200">
          <a:solidFill>
            <a:schemeClr val="tx1"/>
          </a:solidFill>
          <a:latin typeface="+mn-lt"/>
          <a:ea typeface="+mn-ea"/>
          <a:cs typeface="+mn-cs"/>
        </a:defRPr>
      </a:lvl5pPr>
      <a:lvl6pPr marL="2285479" algn="l" defTabSz="914191" rtl="0" eaLnBrk="1" latinLnBrk="0" hangingPunct="1">
        <a:defRPr sz="1764" kern="1200">
          <a:solidFill>
            <a:schemeClr val="tx1"/>
          </a:solidFill>
          <a:latin typeface="+mn-lt"/>
          <a:ea typeface="+mn-ea"/>
          <a:cs typeface="+mn-cs"/>
        </a:defRPr>
      </a:lvl6pPr>
      <a:lvl7pPr marL="2742574" algn="l" defTabSz="914191" rtl="0" eaLnBrk="1" latinLnBrk="0" hangingPunct="1">
        <a:defRPr sz="1764" kern="1200">
          <a:solidFill>
            <a:schemeClr val="tx1"/>
          </a:solidFill>
          <a:latin typeface="+mn-lt"/>
          <a:ea typeface="+mn-ea"/>
          <a:cs typeface="+mn-cs"/>
        </a:defRPr>
      </a:lvl7pPr>
      <a:lvl8pPr marL="3199669" algn="l" defTabSz="914191" rtl="0" eaLnBrk="1" latinLnBrk="0" hangingPunct="1">
        <a:defRPr sz="1764" kern="1200">
          <a:solidFill>
            <a:schemeClr val="tx1"/>
          </a:solidFill>
          <a:latin typeface="+mn-lt"/>
          <a:ea typeface="+mn-ea"/>
          <a:cs typeface="+mn-cs"/>
        </a:defRPr>
      </a:lvl8pPr>
      <a:lvl9pPr marL="3656767" algn="l" defTabSz="914191"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63">
          <p15:clr>
            <a:srgbClr val="5ACBF0"/>
          </p15:clr>
        </p15:guide>
        <p15:guide id="2" pos="173">
          <p15:clr>
            <a:srgbClr val="5ACBF0"/>
          </p15:clr>
        </p15:guide>
        <p15:guide id="3" pos="764">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53">
          <p15:clr>
            <a:srgbClr val="5ACBF0"/>
          </p15:clr>
        </p15:guide>
        <p15:guide id="9" pos="4205">
          <p15:clr>
            <a:srgbClr val="5ACBF0"/>
          </p15:clr>
        </p15:guide>
        <p15:guide id="10" pos="4781">
          <p15:clr>
            <a:srgbClr val="5ACBF0"/>
          </p15:clr>
        </p15:guide>
        <p15:guide id="11" pos="5381">
          <p15:clr>
            <a:srgbClr val="5ACBF0"/>
          </p15:clr>
        </p15:guide>
        <p15:guide id="12" pos="5933">
          <p15:clr>
            <a:srgbClr val="5ACBF0"/>
          </p15:clr>
        </p15:guide>
        <p15:guide id="13" pos="6509">
          <p15:clr>
            <a:srgbClr val="5ACBF0"/>
          </p15:clr>
        </p15:guide>
        <p15:guide id="14" pos="7109">
          <p15:clr>
            <a:srgbClr val="5ACBF0"/>
          </p15:clr>
        </p15:guide>
        <p15:guide id="15" pos="7661">
          <p15:clr>
            <a:srgbClr val="5ACBF0"/>
          </p15:clr>
        </p15:guide>
        <p15:guide id="16" pos="294">
          <p15:clr>
            <a:srgbClr val="C35EA4"/>
          </p15:clr>
        </p15:guide>
        <p15:guide id="17" pos="7541">
          <p15:clr>
            <a:srgbClr val="C35EA4"/>
          </p15:clr>
        </p15:guide>
        <p15:guide id="18" orient="horz" pos="778">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43">
          <p15:clr>
            <a:srgbClr val="5ACBF0"/>
          </p15:clr>
        </p15:guide>
        <p15:guide id="25" orient="horz" pos="283">
          <p15:clr>
            <a:srgbClr val="C35EA4"/>
          </p15:clr>
        </p15:guide>
        <p15:guide id="26" orient="horz" pos="4123">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1" cstate="email">
            <a:extLst>
              <a:ext uri="{28A0092B-C50C-407E-A947-70E740481C1C}">
                <a14:useLocalDpi xmlns:a14="http://schemas.microsoft.com/office/drawing/2010/main"/>
              </a:ext>
            </a:extLst>
          </a:blip>
          <a:stretch>
            <a:fillRect/>
          </a:stretch>
        </p:blipFill>
        <p:spPr>
          <a:xfrm rot="5400000">
            <a:off x="9470220" y="3072617"/>
            <a:ext cx="6995160" cy="849926"/>
          </a:xfrm>
          <a:prstGeom prst="rect">
            <a:avLst/>
          </a:prstGeom>
        </p:spPr>
      </p:pic>
    </p:spTree>
    <p:extLst>
      <p:ext uri="{BB962C8B-B14F-4D97-AF65-F5344CB8AC3E}">
        <p14:creationId xmlns:p14="http://schemas.microsoft.com/office/powerpoint/2010/main" val="2420428185"/>
      </p:ext>
    </p:extLst>
  </p:cSld>
  <p:clrMap bg1="lt1" tx1="dk1" bg2="lt2" tx2="dk2" accent1="accent1" accent2="accent2" accent3="accent3" accent4="accent4" accent5="accent5" accent6="accent6" hlink="hlink" folHlink="folHlink"/>
  <p:sldLayoutIdLst>
    <p:sldLayoutId id="2147484604" r:id="rId1"/>
    <p:sldLayoutId id="2147484605" r:id="rId2"/>
    <p:sldLayoutId id="2147484606" r:id="rId3"/>
    <p:sldLayoutId id="2147484607" r:id="rId4"/>
    <p:sldLayoutId id="2147484608" r:id="rId5"/>
    <p:sldLayoutId id="2147484609" r:id="rId6"/>
    <p:sldLayoutId id="2147484610" r:id="rId7"/>
    <p:sldLayoutId id="2147484611" r:id="rId8"/>
    <p:sldLayoutId id="2147484612" r:id="rId9"/>
    <p:sldLayoutId id="2147484613" r:id="rId10"/>
    <p:sldLayoutId id="2147484614" r:id="rId11"/>
    <p:sldLayoutId id="2147484615" r:id="rId12"/>
    <p:sldLayoutId id="2147484616" r:id="rId13"/>
    <p:sldLayoutId id="2147484617" r:id="rId14"/>
    <p:sldLayoutId id="2147484618" r:id="rId15"/>
    <p:sldLayoutId id="2147484619" r:id="rId16"/>
    <p:sldLayoutId id="2147484620" r:id="rId17"/>
    <p:sldLayoutId id="2147484621" r:id="rId18"/>
    <p:sldLayoutId id="2147484622" r:id="rId19"/>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6"/>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2"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12" name="Group 11"/>
          <p:cNvGrpSpPr/>
          <p:nvPr userDrawn="1"/>
        </p:nvGrpSpPr>
        <p:grpSpPr>
          <a:xfrm>
            <a:off x="12530668" y="35279"/>
            <a:ext cx="316089" cy="6923971"/>
            <a:chOff x="12519377" y="-15171"/>
            <a:chExt cx="349955" cy="5130095"/>
          </a:xfrm>
        </p:grpSpPr>
        <p:sp>
          <p:nvSpPr>
            <p:cNvPr id="3" name="Rectangle 2"/>
            <p:cNvSpPr/>
            <p:nvPr userDrawn="1"/>
          </p:nvSpPr>
          <p:spPr bwMode="auto">
            <a:xfrm>
              <a:off x="12519377" y="-15171"/>
              <a:ext cx="349955" cy="620889"/>
            </a:xfrm>
            <a:prstGeom prst="rect">
              <a:avLst/>
            </a:prstGeom>
            <a:solidFill>
              <a:schemeClr val="bg1"/>
            </a:solid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Rectangle 4"/>
            <p:cNvSpPr/>
            <p:nvPr userDrawn="1"/>
          </p:nvSpPr>
          <p:spPr bwMode="auto">
            <a:xfrm>
              <a:off x="12519377" y="629001"/>
              <a:ext cx="349955" cy="62088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Rectangle 5"/>
            <p:cNvSpPr/>
            <p:nvPr userDrawn="1"/>
          </p:nvSpPr>
          <p:spPr bwMode="auto">
            <a:xfrm>
              <a:off x="12519377" y="1273173"/>
              <a:ext cx="349955" cy="62088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Rectangle 6"/>
            <p:cNvSpPr/>
            <p:nvPr userDrawn="1"/>
          </p:nvSpPr>
          <p:spPr bwMode="auto">
            <a:xfrm>
              <a:off x="12519377" y="1917345"/>
              <a:ext cx="349955" cy="62088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Rectangle 7"/>
            <p:cNvSpPr/>
            <p:nvPr userDrawn="1"/>
          </p:nvSpPr>
          <p:spPr bwMode="auto">
            <a:xfrm>
              <a:off x="12519377" y="2561517"/>
              <a:ext cx="349955" cy="620889"/>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Rectangle 8"/>
            <p:cNvSpPr/>
            <p:nvPr userDrawn="1"/>
          </p:nvSpPr>
          <p:spPr bwMode="auto">
            <a:xfrm>
              <a:off x="12519377" y="3205689"/>
              <a:ext cx="349955" cy="620889"/>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Rectangle 9"/>
            <p:cNvSpPr/>
            <p:nvPr userDrawn="1"/>
          </p:nvSpPr>
          <p:spPr bwMode="auto">
            <a:xfrm>
              <a:off x="12519377" y="3849861"/>
              <a:ext cx="349955" cy="620889"/>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Rectangle 10"/>
            <p:cNvSpPr/>
            <p:nvPr userDrawn="1"/>
          </p:nvSpPr>
          <p:spPr bwMode="auto">
            <a:xfrm>
              <a:off x="12519377" y="4494035"/>
              <a:ext cx="349955" cy="620889"/>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1046202080"/>
      </p:ext>
    </p:extLst>
  </p:cSld>
  <p:clrMap bg1="lt1" tx1="dk1" bg2="lt2" tx2="dk2" accent1="accent1" accent2="accent2" accent3="accent3" accent4="accent4" accent5="accent5" accent6="accent6" hlink="hlink" folHlink="folHlink"/>
  <p:sldLayoutIdLst>
    <p:sldLayoutId id="2147484624" r:id="rId1"/>
    <p:sldLayoutId id="2147484625" r:id="rId2"/>
    <p:sldLayoutId id="2147484626" r:id="rId3"/>
    <p:sldLayoutId id="2147484627" r:id="rId4"/>
    <p:sldLayoutId id="2147484628" r:id="rId5"/>
    <p:sldLayoutId id="2147484629" r:id="rId6"/>
    <p:sldLayoutId id="2147484630" r:id="rId7"/>
    <p:sldLayoutId id="2147484631" r:id="rId8"/>
    <p:sldLayoutId id="2147484632" r:id="rId9"/>
    <p:sldLayoutId id="2147484633" r:id="rId10"/>
    <p:sldLayoutId id="2147484634" r:id="rId11"/>
    <p:sldLayoutId id="2147484635" r:id="rId12"/>
    <p:sldLayoutId id="2147484636" r:id="rId13"/>
    <p:sldLayoutId id="2147484637" r:id="rId14"/>
    <p:sldLayoutId id="2147484638" r:id="rId15"/>
    <p:sldLayoutId id="2147484639" r:id="rId16"/>
    <p:sldLayoutId id="2147484640" r:id="rId17"/>
    <p:sldLayoutId id="2147484641" r:id="rId18"/>
    <p:sldLayoutId id="2147484642" r:id="rId19"/>
    <p:sldLayoutId id="2147484643" r:id="rId20"/>
    <p:sldLayoutId id="2147484644" r:id="rId21"/>
    <p:sldLayoutId id="2147484645" r:id="rId22"/>
    <p:sldLayoutId id="2147484646" r:id="rId23"/>
    <p:sldLayoutId id="2147484647" r:id="rId24"/>
    <p:sldLayoutId id="2147484648" r:id="rId25"/>
    <p:sldLayoutId id="2147484649" r:id="rId26"/>
    <p:sldLayoutId id="2147484650" r:id="rId27"/>
    <p:sldLayoutId id="2147484651" r:id="rId28"/>
    <p:sldLayoutId id="2147484652" r:id="rId29"/>
    <p:sldLayoutId id="2147484653" r:id="rId30"/>
    <p:sldLayoutId id="2147484654" r:id="rId31"/>
    <p:sldLayoutId id="2147484655" r:id="rId32"/>
    <p:sldLayoutId id="2147484657" r:id="rId33"/>
  </p:sldLayoutIdLst>
  <p:transition>
    <p:fade/>
  </p:transition>
  <p:hf sldNum="0" hdr="0" ftr="0" dt="0"/>
  <p:txStyles>
    <p:titleStyle>
      <a:lvl1pPr algn="l" defTabSz="932563" rtl="0" eaLnBrk="1" latinLnBrk="0" hangingPunct="1">
        <a:lnSpc>
          <a:spcPct val="90000"/>
        </a:lnSpc>
        <a:spcBef>
          <a:spcPct val="0"/>
        </a:spcBef>
        <a:buNone/>
        <a:defRPr lang="en-US" sz="4799" b="0" kern="1200" cap="none" spc="-102" baseline="0" dirty="0" smtClean="0">
          <a:ln w="3175">
            <a:noFill/>
          </a:ln>
          <a:solidFill>
            <a:srgbClr val="3F3F3F"/>
          </a:solidFill>
          <a:effectLst/>
          <a:latin typeface="+mj-lt"/>
          <a:ea typeface="+mn-ea"/>
          <a:cs typeface="Segoe UI Semibold" panose="020B0702040204020203" pitchFamily="34" charset="0"/>
        </a:defRPr>
      </a:lvl1pPr>
    </p:titleStyle>
    <p:bodyStyle>
      <a:lvl1pPr marL="0" marR="0" indent="0" algn="l" defTabSz="932563" rtl="0" eaLnBrk="1" fontAlgn="auto" latinLnBrk="0" hangingPunct="1">
        <a:lnSpc>
          <a:spcPct val="90000"/>
        </a:lnSpc>
        <a:spcBef>
          <a:spcPct val="20000"/>
        </a:spcBef>
        <a:spcAft>
          <a:spcPts val="0"/>
        </a:spcAft>
        <a:buClrTx/>
        <a:buSzPct val="90000"/>
        <a:buFont typeface="Arial" pitchFamily="34" charset="0"/>
        <a:buNone/>
        <a:tabLst/>
        <a:defRPr sz="3999" kern="1200" spc="0" baseline="0">
          <a:gradFill>
            <a:gsLst>
              <a:gs pos="1250">
                <a:schemeClr val="tx2"/>
              </a:gs>
              <a:gs pos="100000">
                <a:schemeClr val="tx1"/>
              </a:gs>
            </a:gsLst>
            <a:lin ang="5400000" scaled="0"/>
          </a:gradFill>
          <a:latin typeface="Segoe UI Light" panose="020B0502040204020203" pitchFamily="34" charset="0"/>
          <a:ea typeface="+mn-ea"/>
          <a:cs typeface="Segoe UI Light" panose="020B0502040204020203" pitchFamily="34" charset="0"/>
        </a:defRPr>
      </a:lvl1pPr>
      <a:lvl2pPr marL="342834" marR="0" indent="0" algn="l" defTabSz="932563" rtl="0" eaLnBrk="1" fontAlgn="auto" latinLnBrk="0" hangingPunct="1">
        <a:lnSpc>
          <a:spcPct val="90000"/>
        </a:lnSpc>
        <a:spcBef>
          <a:spcPct val="20000"/>
        </a:spcBef>
        <a:spcAft>
          <a:spcPts val="0"/>
        </a:spcAft>
        <a:buClrTx/>
        <a:buSzPct val="90000"/>
        <a:buFont typeface="Arial" pitchFamily="34" charset="0"/>
        <a:buNone/>
        <a:tabLst/>
        <a:defRPr sz="2400" kern="1200" spc="0" baseline="0">
          <a:gradFill>
            <a:gsLst>
              <a:gs pos="1250">
                <a:schemeClr val="tx2"/>
              </a:gs>
              <a:gs pos="100000">
                <a:schemeClr val="tx1"/>
              </a:gs>
            </a:gsLst>
            <a:lin ang="5400000" scaled="0"/>
          </a:gradFill>
          <a:latin typeface="Segoe UI Semilight" panose="020B0402040204020203" pitchFamily="34" charset="0"/>
          <a:ea typeface="+mn-ea"/>
          <a:cs typeface="Segoe UI Semilight" panose="020B0402040204020203" pitchFamily="34" charset="0"/>
        </a:defRPr>
      </a:lvl2pPr>
      <a:lvl3pPr marL="571390" marR="0" indent="0" algn="l" defTabSz="932563"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2"/>
              </a:gs>
              <a:gs pos="100000">
                <a:schemeClr val="tx1"/>
              </a:gs>
            </a:gsLst>
            <a:lin ang="5400000" scaled="0"/>
          </a:gradFill>
          <a:latin typeface="Segoe UI Semilight" panose="020B0402040204020203" pitchFamily="34" charset="0"/>
          <a:ea typeface="+mn-ea"/>
          <a:cs typeface="Segoe UI Semilight" panose="020B0402040204020203" pitchFamily="34" charset="0"/>
        </a:defRPr>
      </a:lvl3pPr>
      <a:lvl4pPr marL="799946" marR="0" indent="0" algn="l" defTabSz="932563"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2"/>
              </a:gs>
              <a:gs pos="100000">
                <a:schemeClr val="tx1"/>
              </a:gs>
            </a:gsLst>
            <a:lin ang="5400000" scaled="0"/>
          </a:gradFill>
          <a:latin typeface="Segoe UI Semilight" panose="020B0402040204020203" pitchFamily="34" charset="0"/>
          <a:ea typeface="+mn-ea"/>
          <a:cs typeface="Segoe UI Semilight" panose="020B0402040204020203" pitchFamily="34" charset="0"/>
        </a:defRPr>
      </a:lvl4pPr>
      <a:lvl5pPr marL="1028503" marR="0" indent="0" algn="l" defTabSz="932563"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2"/>
              </a:gs>
              <a:gs pos="100000">
                <a:schemeClr val="tx1"/>
              </a:gs>
            </a:gsLst>
            <a:lin ang="5400000" scaled="0"/>
          </a:gradFill>
          <a:latin typeface="Segoe UI Semilight" panose="020B0402040204020203" pitchFamily="34" charset="0"/>
          <a:ea typeface="+mn-ea"/>
          <a:cs typeface="Segoe UI Semilight" panose="020B0402040204020203" pitchFamily="34" charset="0"/>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68">
          <p15:clr>
            <a:srgbClr val="5ACBF0"/>
          </p15:clr>
        </p15:guide>
        <p15:guide id="3" pos="672">
          <p15:clr>
            <a:srgbClr val="5ACBF0"/>
          </p15:clr>
        </p15:guide>
        <p15:guide id="4" pos="1248">
          <p15:clr>
            <a:srgbClr val="5ACBF0"/>
          </p15:clr>
        </p15:guide>
        <p15:guide id="5" pos="1824">
          <p15:clr>
            <a:srgbClr val="5ACBF0"/>
          </p15:clr>
        </p15:guide>
        <p15:guide id="6" pos="2400">
          <p15:clr>
            <a:srgbClr val="5ACBF0"/>
          </p15:clr>
        </p15:guide>
        <p15:guide id="7" pos="2976">
          <p15:clr>
            <a:srgbClr val="5ACBF0"/>
          </p15:clr>
        </p15:guide>
        <p15:guide id="8" pos="3552">
          <p15:clr>
            <a:srgbClr val="5ACBF0"/>
          </p15:clr>
        </p15:guide>
        <p15:guide id="9" pos="4128">
          <p15:clr>
            <a:srgbClr val="5ACBF0"/>
          </p15:clr>
        </p15:guide>
        <p15:guide id="10" pos="4704">
          <p15:clr>
            <a:srgbClr val="5ACBF0"/>
          </p15:clr>
        </p15:guide>
        <p15:guide id="11" pos="5280">
          <p15:clr>
            <a:srgbClr val="5ACBF0"/>
          </p15:clr>
        </p15:guide>
        <p15:guide id="12" pos="5856">
          <p15:clr>
            <a:srgbClr val="5ACBF0"/>
          </p15:clr>
        </p15:guide>
        <p15:guide id="13" pos="6432">
          <p15:clr>
            <a:srgbClr val="5ACBF0"/>
          </p15:clr>
        </p15:guide>
        <p15:guide id="14" pos="7008">
          <p15:clr>
            <a:srgbClr val="5ACBF0"/>
          </p15:clr>
        </p15:guide>
        <p15:guide id="15" pos="7525">
          <p15:clr>
            <a:srgbClr val="5ACBF0"/>
          </p15:clr>
        </p15:guide>
        <p15:guide id="16" pos="274">
          <p15:clr>
            <a:srgbClr val="C35EA4"/>
          </p15:clr>
        </p15:guide>
        <p15:guide id="17" pos="7402">
          <p15:clr>
            <a:srgbClr val="C35EA4"/>
          </p15:clr>
        </p15:guide>
        <p15:guide id="18" orient="horz" pos="720">
          <p15:clr>
            <a:srgbClr val="5ACBF0"/>
          </p15:clr>
        </p15:guide>
        <p15:guide id="19" orient="horz" pos="1296">
          <p15:clr>
            <a:srgbClr val="5ACBF0"/>
          </p15:clr>
        </p15:guide>
        <p15:guide id="20" orient="horz" pos="1872">
          <p15:clr>
            <a:srgbClr val="5ACBF0"/>
          </p15:clr>
        </p15:guide>
        <p15:guide id="21" orient="horz" pos="2448">
          <p15:clr>
            <a:srgbClr val="5ACBF0"/>
          </p15:clr>
        </p15:guide>
        <p15:guide id="22" orient="horz" pos="3024">
          <p15:clr>
            <a:srgbClr val="5ACBF0"/>
          </p15:clr>
        </p15:guide>
        <p15:guide id="23" orient="horz" pos="3600">
          <p15:clr>
            <a:srgbClr val="5ACBF0"/>
          </p15:clr>
        </p15:guide>
        <p15:guide id="24" orient="horz" pos="4219">
          <p15:clr>
            <a:srgbClr val="5ACBF0"/>
          </p15:clr>
        </p15:guide>
        <p15:guide id="25" orient="horz" pos="288">
          <p15:clr>
            <a:srgbClr val="C35EA4"/>
          </p15:clr>
        </p15:guide>
        <p15:guide id="26" orient="horz" pos="4040">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0.xml"/><Relationship Id="rId1" Type="http://schemas.openxmlformats.org/officeDocument/2006/relationships/slideLayout" Target="../slideLayouts/slideLayout94.xml"/><Relationship Id="rId4" Type="http://schemas.openxmlformats.org/officeDocument/2006/relationships/image" Target="../media/image63.png"/></Relationships>
</file>

<file path=ppt/slides/_rels/slide11.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11.xml"/><Relationship Id="rId1" Type="http://schemas.openxmlformats.org/officeDocument/2006/relationships/slideLayout" Target="../slideLayouts/slideLayout94.xml"/><Relationship Id="rId4" Type="http://schemas.openxmlformats.org/officeDocument/2006/relationships/image" Target="../media/image63.png"/></Relationships>
</file>

<file path=ppt/slides/_rels/slide12.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12.xml"/><Relationship Id="rId1" Type="http://schemas.openxmlformats.org/officeDocument/2006/relationships/slideLayout" Target="../slideLayouts/slideLayout94.xml"/><Relationship Id="rId4" Type="http://schemas.openxmlformats.org/officeDocument/2006/relationships/image" Target="../media/image63.png"/></Relationships>
</file>

<file path=ppt/slides/_rels/slide1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3.xml"/><Relationship Id="rId1" Type="http://schemas.openxmlformats.org/officeDocument/2006/relationships/slideLayout" Target="../slideLayouts/slideLayout94.xml"/><Relationship Id="rId4" Type="http://schemas.openxmlformats.org/officeDocument/2006/relationships/image" Target="../media/image67.png"/></Relationships>
</file>

<file path=ppt/slides/_rels/slide1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4.xml"/><Relationship Id="rId1" Type="http://schemas.openxmlformats.org/officeDocument/2006/relationships/slideLayout" Target="../slideLayouts/slideLayout94.xml"/><Relationship Id="rId4" Type="http://schemas.openxmlformats.org/officeDocument/2006/relationships/image" Target="../media/image69.png"/></Relationships>
</file>

<file path=ppt/slides/_rels/slide15.xml.rels><?xml version="1.0" encoding="UTF-8" standalone="yes"?>
<Relationships xmlns="http://schemas.openxmlformats.org/package/2006/relationships"><Relationship Id="rId3" Type="http://schemas.openxmlformats.org/officeDocument/2006/relationships/image" Target="../media/image70.png"/><Relationship Id="rId7" Type="http://schemas.openxmlformats.org/officeDocument/2006/relationships/image" Target="../media/image69.png"/><Relationship Id="rId2" Type="http://schemas.openxmlformats.org/officeDocument/2006/relationships/notesSlide" Target="../notesSlides/notesSlide15.xml"/><Relationship Id="rId1" Type="http://schemas.openxmlformats.org/officeDocument/2006/relationships/slideLayout" Target="../slideLayouts/slideLayout94.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16.xml.rels><?xml version="1.0" encoding="UTF-8" standalone="yes"?>
<Relationships xmlns="http://schemas.openxmlformats.org/package/2006/relationships"><Relationship Id="rId3" Type="http://schemas.openxmlformats.org/officeDocument/2006/relationships/hyperlink" Target="http://microsoft.com/cognitive" TargetMode="External"/><Relationship Id="rId2" Type="http://schemas.openxmlformats.org/officeDocument/2006/relationships/notesSlide" Target="../notesSlides/notesSlide16.xml"/><Relationship Id="rId1" Type="http://schemas.openxmlformats.org/officeDocument/2006/relationships/slideLayout" Target="../slideLayouts/slideLayout114.xml"/><Relationship Id="rId4" Type="http://schemas.openxmlformats.org/officeDocument/2006/relationships/hyperlink" Target="http://aka.ms/kioskapp"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7.xml"/><Relationship Id="rId1" Type="http://schemas.openxmlformats.org/officeDocument/2006/relationships/slideLayout" Target="../slideLayouts/slideLayout94.xml"/><Relationship Id="rId4" Type="http://schemas.openxmlformats.org/officeDocument/2006/relationships/image" Target="../media/image74.png"/></Relationships>
</file>

<file path=ppt/slides/_rels/slide1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8.xml"/><Relationship Id="rId1" Type="http://schemas.openxmlformats.org/officeDocument/2006/relationships/slideLayout" Target="../slideLayouts/slideLayout104.xml"/></Relationships>
</file>

<file path=ppt/slides/_rels/slide19.xml.rels><?xml version="1.0" encoding="UTF-8" standalone="yes"?>
<Relationships xmlns="http://schemas.openxmlformats.org/package/2006/relationships"><Relationship Id="rId3" Type="http://schemas.openxmlformats.org/officeDocument/2006/relationships/hyperlink" Target="http://vi.microsoft.com/" TargetMode="External"/><Relationship Id="rId2" Type="http://schemas.openxmlformats.org/officeDocument/2006/relationships/notesSlide" Target="../notesSlides/notesSlide19.xml"/><Relationship Id="rId1" Type="http://schemas.openxmlformats.org/officeDocument/2006/relationships/slideLayout" Target="../slideLayouts/slideLayout114.xml"/></Relationships>
</file>

<file path=ppt/slides/_rels/slide2.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jpeg"/><Relationship Id="rId7" Type="http://schemas.openxmlformats.org/officeDocument/2006/relationships/image" Target="../media/image32.png"/><Relationship Id="rId2" Type="http://schemas.openxmlformats.org/officeDocument/2006/relationships/notesSlide" Target="../notesSlides/notesSlide2.xml"/><Relationship Id="rId1" Type="http://schemas.openxmlformats.org/officeDocument/2006/relationships/slideLayout" Target="../slideLayouts/slideLayout47.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20.xml.rels><?xml version="1.0" encoding="UTF-8" standalone="yes"?>
<Relationships xmlns="http://schemas.openxmlformats.org/package/2006/relationships"><Relationship Id="rId3" Type="http://schemas.openxmlformats.org/officeDocument/2006/relationships/hyperlink" Target="https://www.microsoft.com/cognitive-services/en-us/SDK-Sample?api=computer%20vision" TargetMode="External"/><Relationship Id="rId2" Type="http://schemas.openxmlformats.org/officeDocument/2006/relationships/notesSlide" Target="../notesSlides/notesSlide20.xml"/><Relationship Id="rId1" Type="http://schemas.openxmlformats.org/officeDocument/2006/relationships/slideLayout" Target="../slideLayouts/slideLayout65.xml"/><Relationship Id="rId5" Type="http://schemas.openxmlformats.org/officeDocument/2006/relationships/comments" Target="../comments/comment1.xml"/><Relationship Id="rId4" Type="http://schemas.openxmlformats.org/officeDocument/2006/relationships/hyperlink" Target="https://www.microsoft.com/cognitive-services/en-us/documentation" TargetMode="External"/></Relationships>
</file>

<file path=ppt/slides/_rels/slide21.xml.rels><?xml version="1.0" encoding="UTF-8" standalone="yes"?>
<Relationships xmlns="http://schemas.openxmlformats.org/package/2006/relationships"><Relationship Id="rId3" Type="http://schemas.openxmlformats.org/officeDocument/2006/relationships/hyperlink" Target="https://www.microsoft.com/cognitive-services/en-us/computer-vision-api" TargetMode="External"/><Relationship Id="rId2" Type="http://schemas.openxmlformats.org/officeDocument/2006/relationships/notesSlide" Target="../notesSlides/notesSlide21.xml"/><Relationship Id="rId1" Type="http://schemas.openxmlformats.org/officeDocument/2006/relationships/slideLayout" Target="../slideLayouts/slideLayout65.xml"/><Relationship Id="rId5" Type="http://schemas.openxmlformats.org/officeDocument/2006/relationships/hyperlink" Target="https://www.microsoft.com/cognitive-services/en-us/face-api" TargetMode="External"/><Relationship Id="rId4" Type="http://schemas.openxmlformats.org/officeDocument/2006/relationships/hyperlink" Target="https://www.microsoft.com/cognitive-services/en-us/emotion-api"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2.xml"/><Relationship Id="rId1" Type="http://schemas.openxmlformats.org/officeDocument/2006/relationships/slideLayout" Target="../slideLayouts/slideLayout109.xml"/><Relationship Id="rId5" Type="http://schemas.openxmlformats.org/officeDocument/2006/relationships/hyperlink" Target="https://customers.microsoft.com/en-US/story/uber" TargetMode="External"/><Relationship Id="rId4" Type="http://schemas.openxmlformats.org/officeDocument/2006/relationships/image" Target="../media/image77.jpeg"/></Relationships>
</file>

<file path=ppt/slides/_rels/slide23.xml.rels><?xml version="1.0" encoding="UTF-8" standalone="yes"?>
<Relationships xmlns="http://schemas.openxmlformats.org/package/2006/relationships"><Relationship Id="rId3" Type="http://schemas.openxmlformats.org/officeDocument/2006/relationships/image" Target="../media/image78.wmf"/><Relationship Id="rId2" Type="http://schemas.openxmlformats.org/officeDocument/2006/relationships/notesSlide" Target="../notesSlides/notesSlide23.xml"/><Relationship Id="rId1" Type="http://schemas.openxmlformats.org/officeDocument/2006/relationships/slideLayout" Target="../slideLayouts/slideLayout109.xml"/><Relationship Id="rId6" Type="http://schemas.openxmlformats.org/officeDocument/2006/relationships/hyperlink" Target="https://youtu.be/eltraK8wF6g" TargetMode="External"/><Relationship Id="rId5" Type="http://schemas.openxmlformats.org/officeDocument/2006/relationships/hyperlink" Target="https://customers.microsoft.com/en-us/story/prism-skylabs-cognitive-services" TargetMode="External"/><Relationship Id="rId4" Type="http://schemas.openxmlformats.org/officeDocument/2006/relationships/image" Target="../media/image79.jpeg"/></Relationships>
</file>

<file path=ppt/slides/_rels/slide24.xml.rels><?xml version="1.0" encoding="UTF-8" standalone="yes"?>
<Relationships xmlns="http://schemas.openxmlformats.org/package/2006/relationships"><Relationship Id="rId3" Type="http://schemas.openxmlformats.org/officeDocument/2006/relationships/image" Target="../media/image80.tiff"/><Relationship Id="rId2" Type="http://schemas.openxmlformats.org/officeDocument/2006/relationships/notesSlide" Target="../notesSlides/notesSlide24.xml"/><Relationship Id="rId1" Type="http://schemas.openxmlformats.org/officeDocument/2006/relationships/slideLayout" Target="../slideLayouts/slideLayout109.xml"/><Relationship Id="rId5" Type="http://schemas.openxmlformats.org/officeDocument/2006/relationships/hyperlink" Target="https://customers.microsoft.com/en-us/story/graymeta-media-cable-cognitive-services" TargetMode="External"/><Relationship Id="rId4" Type="http://schemas.openxmlformats.org/officeDocument/2006/relationships/image" Target="../media/image81.jpe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04.xml"/><Relationship Id="rId1" Type="http://schemas.openxmlformats.org/officeDocument/2006/relationships/tags" Target="../tags/tag2.xml"/><Relationship Id="rId5" Type="http://schemas.openxmlformats.org/officeDocument/2006/relationships/image" Target="../media/image83.png"/><Relationship Id="rId4" Type="http://schemas.openxmlformats.org/officeDocument/2006/relationships/image" Target="../media/image82.jpe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9.xml"/></Relationships>
</file>

<file path=ppt/slides/_rels/slide27.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notesSlide" Target="../notesSlides/notesSlide27.xml"/><Relationship Id="rId1" Type="http://schemas.openxmlformats.org/officeDocument/2006/relationships/slideLayout" Target="../slideLayouts/slideLayout18.xml"/><Relationship Id="rId4" Type="http://schemas.openxmlformats.org/officeDocument/2006/relationships/image" Target="../media/image85.png"/></Relationships>
</file>

<file path=ppt/slides/_rels/slide28.xml.rels><?xml version="1.0" encoding="UTF-8" standalone="yes"?>
<Relationships xmlns="http://schemas.openxmlformats.org/package/2006/relationships"><Relationship Id="rId8" Type="http://schemas.openxmlformats.org/officeDocument/2006/relationships/image" Target="../media/image91.svg"/><Relationship Id="rId3" Type="http://schemas.openxmlformats.org/officeDocument/2006/relationships/image" Target="../media/image86.png"/><Relationship Id="rId7" Type="http://schemas.openxmlformats.org/officeDocument/2006/relationships/image" Target="../media/image90.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89.svg"/><Relationship Id="rId5" Type="http://schemas.openxmlformats.org/officeDocument/2006/relationships/image" Target="../media/image88.png"/><Relationship Id="rId4" Type="http://schemas.openxmlformats.org/officeDocument/2006/relationships/image" Target="../media/image87.svg"/><Relationship Id="rId9" Type="http://schemas.openxmlformats.org/officeDocument/2006/relationships/image" Target="../media/image92.jpeg"/></Relationships>
</file>

<file path=ppt/slides/_rels/slide29.xml.rels><?xml version="1.0" encoding="UTF-8" standalone="yes"?>
<Relationships xmlns="http://schemas.openxmlformats.org/package/2006/relationships"><Relationship Id="rId3" Type="http://schemas.openxmlformats.org/officeDocument/2006/relationships/hyperlink" Target="https://aka.ms/cvsexport" TargetMode="External"/><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93.png"/><Relationship Id="rId5" Type="http://schemas.openxmlformats.org/officeDocument/2006/relationships/hyperlink" Target="https://github.com/Xamarin/ios-samples/tree/master/ios11/CoreMLAzureModel" TargetMode="External"/><Relationship Id="rId4" Type="http://schemas.openxmlformats.org/officeDocument/2006/relationships/hyperlink" Target="https://github.com/Azure-Samples/cognitive-services-ios-customvision-sample" TargetMode="External"/></Relationships>
</file>

<file path=ppt/slides/_rels/slide3.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jpeg"/><Relationship Id="rId7" Type="http://schemas.openxmlformats.org/officeDocument/2006/relationships/image" Target="../media/image32.png"/><Relationship Id="rId2" Type="http://schemas.openxmlformats.org/officeDocument/2006/relationships/notesSlide" Target="../notesSlides/notesSlide3.xml"/><Relationship Id="rId1" Type="http://schemas.openxmlformats.org/officeDocument/2006/relationships/slideLayout" Target="../slideLayouts/slideLayout47.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30.xml.rels><?xml version="1.0" encoding="UTF-8" standalone="yes"?>
<Relationships xmlns="http://schemas.openxmlformats.org/package/2006/relationships"><Relationship Id="rId3" Type="http://schemas.openxmlformats.org/officeDocument/2006/relationships/hyperlink" Target="http://customvision.ai/" TargetMode="External"/><Relationship Id="rId2" Type="http://schemas.openxmlformats.org/officeDocument/2006/relationships/notesSlide" Target="../notesSlides/notesSlide30.xml"/><Relationship Id="rId1" Type="http://schemas.openxmlformats.org/officeDocument/2006/relationships/slideLayout" Target="../slideLayouts/slideLayout114.xml"/><Relationship Id="rId5" Type="http://schemas.openxmlformats.org/officeDocument/2006/relationships/hyperlink" Target="https://aka.ms/cvsexport" TargetMode="External"/><Relationship Id="rId4" Type="http://schemas.openxmlformats.org/officeDocument/2006/relationships/hyperlink" Target="https://aka.ms/kioskapp" TargetMode="Externa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customvision.ai/" TargetMode="External"/><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hyperlink" Target="https://github.com/Microsoft/Cognitive-CustomVision-Windows" TargetMode="External"/><Relationship Id="rId4" Type="http://schemas.openxmlformats.org/officeDocument/2006/relationships/hyperlink" Target="https://channel9.msdn.com/Events/Build/2017/T6022" TargetMode="Externa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9.xml"/></Relationships>
</file>

<file path=ppt/slides/_rels/slide36.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36.xml"/><Relationship Id="rId1" Type="http://schemas.openxmlformats.org/officeDocument/2006/relationships/slideLayout" Target="../slideLayouts/slideLayout77.xml"/><Relationship Id="rId5" Type="http://schemas.openxmlformats.org/officeDocument/2006/relationships/image" Target="../media/image96.png"/><Relationship Id="rId4" Type="http://schemas.openxmlformats.org/officeDocument/2006/relationships/image" Target="../media/image95.png"/></Relationships>
</file>

<file path=ppt/slides/_rels/slide37.xml.rels><?xml version="1.0" encoding="UTF-8" standalone="yes"?>
<Relationships xmlns="http://schemas.openxmlformats.org/package/2006/relationships"><Relationship Id="rId3" Type="http://schemas.openxmlformats.org/officeDocument/2006/relationships/hyperlink" Target="http://dictate.ms/" TargetMode="External"/><Relationship Id="rId2" Type="http://schemas.openxmlformats.org/officeDocument/2006/relationships/notesSlide" Target="../notesSlides/notesSlide37.xml"/><Relationship Id="rId1" Type="http://schemas.openxmlformats.org/officeDocument/2006/relationships/slideLayout" Target="../slideLayouts/slideLayout114.xml"/><Relationship Id="rId4" Type="http://schemas.openxmlformats.org/officeDocument/2006/relationships/hyperlink" Target="http://microsoft.com/cognitive" TargetMode="Externa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9.xml"/></Relationships>
</file>

<file path=ppt/slides/_rels/slide39.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notesSlide" Target="../notesSlides/notesSlide39.xml"/><Relationship Id="rId1" Type="http://schemas.openxmlformats.org/officeDocument/2006/relationships/slideLayout" Target="../slideLayouts/slideLayout19.xml"/><Relationship Id="rId5" Type="http://schemas.microsoft.com/office/2007/relationships/hdphoto" Target="../media/hdphoto2.wdp"/><Relationship Id="rId4" Type="http://schemas.openxmlformats.org/officeDocument/2006/relationships/image" Target="../media/image98.png"/></Relationships>
</file>

<file path=ppt/slides/_rels/slide4.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jpeg"/><Relationship Id="rId7" Type="http://schemas.openxmlformats.org/officeDocument/2006/relationships/image" Target="../media/image32.png"/><Relationship Id="rId2" Type="http://schemas.openxmlformats.org/officeDocument/2006/relationships/notesSlide" Target="../notesSlides/notesSlide4.xml"/><Relationship Id="rId1" Type="http://schemas.openxmlformats.org/officeDocument/2006/relationships/slideLayout" Target="../slideLayouts/slideLayout47.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40.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40.xml"/><Relationship Id="rId1" Type="http://schemas.openxmlformats.org/officeDocument/2006/relationships/slideLayout" Target="../slideLayouts/slideLayout19.xml"/><Relationship Id="rId4" Type="http://schemas.microsoft.com/office/2007/relationships/hdphoto" Target="../media/hdphoto2.wdp"/></Relationships>
</file>

<file path=ppt/slides/_rels/slide41.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notesSlide" Target="../notesSlides/notesSlide41.xml"/><Relationship Id="rId1" Type="http://schemas.openxmlformats.org/officeDocument/2006/relationships/slideLayout" Target="../slideLayouts/slideLayout62.xml"/><Relationship Id="rId6" Type="http://schemas.openxmlformats.org/officeDocument/2006/relationships/hyperlink" Target="https://www.youtube.com/watch?v=nRZh7dkB_hs&amp;feature=youtu.be" TargetMode="External"/><Relationship Id="rId5" Type="http://schemas.openxmlformats.org/officeDocument/2006/relationships/image" Target="../media/image100.png"/><Relationship Id="rId4" Type="http://schemas.openxmlformats.org/officeDocument/2006/relationships/hyperlink" Target="https://customers.microsoft.com/en-us/story/human-interact-cognitive-services" TargetMode="Externa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hyperlink" Target="https://github.com/Microsoft/Cognitive-Custom-Speech-Service" TargetMode="External"/><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hyperlink" Target="http://cris.ai/" TargetMode="External"/><Relationship Id="rId4" Type="http://schemas.openxmlformats.org/officeDocument/2006/relationships/hyperlink" Target="https://docs.microsoft.com/en-us/azure/cognitive-services/custom-speech-service/cognitive-services-custom-speech-get-started" TargetMode="External"/></Relationships>
</file>

<file path=ppt/slides/_rels/slide44.xml.rels><?xml version="1.0" encoding="UTF-8" standalone="yes"?>
<Relationships xmlns="http://schemas.openxmlformats.org/package/2006/relationships"><Relationship Id="rId3" Type="http://schemas.openxmlformats.org/officeDocument/2006/relationships/hyperlink" Target="https://cris.ai/AccuracyTests" TargetMode="External"/><Relationship Id="rId2" Type="http://schemas.openxmlformats.org/officeDocument/2006/relationships/notesSlide" Target="../notesSlides/notesSlide44.xml"/><Relationship Id="rId1" Type="http://schemas.openxmlformats.org/officeDocument/2006/relationships/slideLayout" Target="../slideLayouts/slideLayout11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9.xml"/></Relationships>
</file>

<file path=ppt/slides/_rels/slide46.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jpeg"/><Relationship Id="rId7" Type="http://schemas.openxmlformats.org/officeDocument/2006/relationships/image" Target="../media/image32.png"/><Relationship Id="rId2" Type="http://schemas.openxmlformats.org/officeDocument/2006/relationships/notesSlide" Target="../notesSlides/notesSlide46.xml"/><Relationship Id="rId1" Type="http://schemas.openxmlformats.org/officeDocument/2006/relationships/slideLayout" Target="../slideLayouts/slideLayout47.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47.xml.rels><?xml version="1.0" encoding="UTF-8" standalone="yes"?>
<Relationships xmlns="http://schemas.openxmlformats.org/package/2006/relationships"><Relationship Id="rId3" Type="http://schemas.openxmlformats.org/officeDocument/2006/relationships/hyperlink" Target="http://microsoft.com/cognitive" TargetMode="External"/><Relationship Id="rId2" Type="http://schemas.openxmlformats.org/officeDocument/2006/relationships/notesSlide" Target="../notesSlides/notesSlide47.xml"/><Relationship Id="rId1" Type="http://schemas.openxmlformats.org/officeDocument/2006/relationships/slideLayout" Target="../slideLayouts/slideLayout3.xml"/><Relationship Id="rId5" Type="http://schemas.openxmlformats.org/officeDocument/2006/relationships/hyperlink" Target="https://channel9.msdn.com/Events/Ignite" TargetMode="External"/><Relationship Id="rId4" Type="http://schemas.openxmlformats.org/officeDocument/2006/relationships/hyperlink" Target="https://cognitive.uservoice.com/" TargetMode="External"/></Relationships>
</file>

<file path=ppt/slides/_rels/slide48.xml.rels><?xml version="1.0" encoding="UTF-8" standalone="yes"?>
<Relationships xmlns="http://schemas.openxmlformats.org/package/2006/relationships"><Relationship Id="rId3" Type="http://schemas.openxmlformats.org/officeDocument/2006/relationships/hyperlink" Target="https://azure.microsoft.com/en-us/support/legal/developer-code-of-conduct" TargetMode="External"/><Relationship Id="rId2" Type="http://schemas.openxmlformats.org/officeDocument/2006/relationships/notesSlide" Target="../notesSlides/notesSlide48.xml"/><Relationship Id="rId1" Type="http://schemas.openxmlformats.org/officeDocument/2006/relationships/slideLayout" Target="../slideLayouts/slideLayout2.xml"/><Relationship Id="rId5" Type="http://schemas.openxmlformats.org/officeDocument/2006/relationships/hyperlink" Target="http://www.microsoftvolumelicensing.com/DocumentSearch.aspx?Mode=3&amp;DocumentTypeId=31" TargetMode="External"/><Relationship Id="rId4" Type="http://schemas.openxmlformats.org/officeDocument/2006/relationships/hyperlink" Target="https://go.microsoft.com/fwlink/?LinkId=533207&amp;clcid=0x409" TargetMode="External"/></Relationships>
</file>

<file path=ppt/slides/_rels/slide49.xml.rels><?xml version="1.0" encoding="UTF-8" standalone="yes"?>
<Relationships xmlns="http://schemas.openxmlformats.org/package/2006/relationships"><Relationship Id="rId3" Type="http://schemas.openxmlformats.org/officeDocument/2006/relationships/hyperlink" Target="https://aka.ms/ignite.mobileapp" TargetMode="External"/><Relationship Id="rId2" Type="http://schemas.openxmlformats.org/officeDocument/2006/relationships/notesSlide" Target="../notesSlides/notesSlide49.xml"/><Relationship Id="rId1" Type="http://schemas.openxmlformats.org/officeDocument/2006/relationships/slideLayout" Target="../slideLayouts/slideLayout3.xml"/><Relationship Id="rId4" Type="http://schemas.openxmlformats.org/officeDocument/2006/relationships/hyperlink" Target="https://myignite.microsoft.com/evaluations" TargetMode="External"/></Relationships>
</file>

<file path=ppt/slides/_rels/slide5.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image" Target="../media/image43.png"/><Relationship Id="rId3" Type="http://schemas.openxmlformats.org/officeDocument/2006/relationships/image" Target="../media/image34.jpeg"/><Relationship Id="rId7" Type="http://schemas.openxmlformats.org/officeDocument/2006/relationships/image" Target="../media/image38.png"/><Relationship Id="rId12" Type="http://schemas.openxmlformats.org/officeDocument/2006/relationships/image" Target="../media/image42.png"/><Relationship Id="rId2" Type="http://schemas.openxmlformats.org/officeDocument/2006/relationships/notesSlide" Target="../notesSlides/notesSlide5.xml"/><Relationship Id="rId1" Type="http://schemas.openxmlformats.org/officeDocument/2006/relationships/slideLayout" Target="../slideLayouts/slideLayout95.xml"/><Relationship Id="rId6" Type="http://schemas.openxmlformats.org/officeDocument/2006/relationships/image" Target="../media/image37.png"/><Relationship Id="rId11" Type="http://schemas.openxmlformats.org/officeDocument/2006/relationships/image" Target="../media/image41.png"/><Relationship Id="rId5" Type="http://schemas.openxmlformats.org/officeDocument/2006/relationships/image" Target="../media/image36.png"/><Relationship Id="rId10" Type="http://schemas.openxmlformats.org/officeDocument/2006/relationships/image" Target="../media/image40.png"/><Relationship Id="rId4" Type="http://schemas.openxmlformats.org/officeDocument/2006/relationships/image" Target="../media/image35.png"/><Relationship Id="rId9" Type="http://schemas.microsoft.com/office/2007/relationships/hdphoto" Target="../media/hdphoto1.wdp"/></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image" Target="../media/image51.jpeg"/><Relationship Id="rId3" Type="http://schemas.openxmlformats.org/officeDocument/2006/relationships/slideLayout" Target="../slideLayouts/slideLayout93.xml"/><Relationship Id="rId7" Type="http://schemas.openxmlformats.org/officeDocument/2006/relationships/image" Target="../media/image45.jpeg"/><Relationship Id="rId12" Type="http://schemas.openxmlformats.org/officeDocument/2006/relationships/image" Target="../media/image50.jpeg"/><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image" Target="../media/image44.emf"/><Relationship Id="rId11" Type="http://schemas.openxmlformats.org/officeDocument/2006/relationships/image" Target="../media/image49.png"/><Relationship Id="rId5" Type="http://schemas.openxmlformats.org/officeDocument/2006/relationships/oleObject" Target="../embeddings/oleObject1.bin"/><Relationship Id="rId15" Type="http://schemas.openxmlformats.org/officeDocument/2006/relationships/image" Target="../media/image53.png"/><Relationship Id="rId10" Type="http://schemas.openxmlformats.org/officeDocument/2006/relationships/image" Target="../media/image48.png"/><Relationship Id="rId4" Type="http://schemas.openxmlformats.org/officeDocument/2006/relationships/notesSlide" Target="../notesSlides/notesSlide6.xml"/><Relationship Id="rId9" Type="http://schemas.openxmlformats.org/officeDocument/2006/relationships/image" Target="../media/image47.png"/><Relationship Id="rId14" Type="http://schemas.openxmlformats.org/officeDocument/2006/relationships/image" Target="../media/image52.jpe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9.xml"/></Relationships>
</file>

<file path=ppt/slides/_rels/slide9.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notesSlide" Target="../notesSlides/notesSlide9.xml"/><Relationship Id="rId1" Type="http://schemas.openxmlformats.org/officeDocument/2006/relationships/slideLayout" Target="../slideLayouts/slideLayout104.xml"/><Relationship Id="rId6" Type="http://schemas.openxmlformats.org/officeDocument/2006/relationships/image" Target="../media/image57.png"/><Relationship Id="rId5" Type="http://schemas.openxmlformats.org/officeDocument/2006/relationships/image" Target="../media/image56.png"/><Relationship Id="rId10" Type="http://schemas.openxmlformats.org/officeDocument/2006/relationships/image" Target="../media/image61.png"/><Relationship Id="rId4" Type="http://schemas.openxmlformats.org/officeDocument/2006/relationships/image" Target="../media/image55.png"/><Relationship Id="rId9" Type="http://schemas.openxmlformats.org/officeDocument/2006/relationships/image" Target="../media/image6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701" y="1211263"/>
            <a:ext cx="11658535" cy="1828786"/>
          </a:xfrm>
        </p:spPr>
        <p:txBody>
          <a:bodyPr/>
          <a:lstStyle/>
          <a:p>
            <a:r>
              <a:rPr lang="en-US" b="1" dirty="0"/>
              <a:t>Microsoft Cognitive Services: Infuse intelligence into your business app with Vision and Speech</a:t>
            </a:r>
            <a:endParaRPr lang="en-US" dirty="0"/>
          </a:p>
        </p:txBody>
      </p:sp>
      <p:sp>
        <p:nvSpPr>
          <p:cNvPr id="5" name="Text Placeholder 4"/>
          <p:cNvSpPr>
            <a:spLocks noGrp="1"/>
          </p:cNvSpPr>
          <p:nvPr>
            <p:ph type="body" sz="quarter" idx="12"/>
          </p:nvPr>
        </p:nvSpPr>
        <p:spPr>
          <a:xfrm>
            <a:off x="274701" y="3802855"/>
            <a:ext cx="8381936" cy="1828007"/>
          </a:xfrm>
        </p:spPr>
        <p:txBody>
          <a:bodyPr/>
          <a:lstStyle/>
          <a:p>
            <a:r>
              <a:rPr lang="en-US" dirty="0"/>
              <a:t>Jennifer Marsman</a:t>
            </a:r>
          </a:p>
          <a:p>
            <a:r>
              <a:rPr lang="en-US" dirty="0"/>
              <a:t>Principal Software Development Engineer</a:t>
            </a:r>
          </a:p>
          <a:p>
            <a:r>
              <a:rPr lang="en-US" dirty="0"/>
              <a:t>http://blogs.msdn.microsoft.com/jennifer</a:t>
            </a:r>
          </a:p>
          <a:p>
            <a:r>
              <a:rPr lang="en-US" dirty="0"/>
              <a:t>Twitter: @</a:t>
            </a:r>
            <a:r>
              <a:rPr lang="en-US" dirty="0" err="1"/>
              <a:t>JenniferMarsman</a:t>
            </a:r>
            <a:endParaRPr lang="en-US" dirty="0"/>
          </a:p>
        </p:txBody>
      </p:sp>
      <p:sp>
        <p:nvSpPr>
          <p:cNvPr id="2" name="TextBox 1">
            <a:extLst>
              <a:ext uri="{FF2B5EF4-FFF2-40B4-BE49-F238E27FC236}">
                <a16:creationId xmlns:a16="http://schemas.microsoft.com/office/drawing/2014/main" id="{1D4C2899-4C54-46B6-8C34-E8BA8BE074DE}"/>
              </a:ext>
            </a:extLst>
          </p:cNvPr>
          <p:cNvSpPr txBox="1"/>
          <p:nvPr/>
        </p:nvSpPr>
        <p:spPr>
          <a:xfrm>
            <a:off x="10561637" y="296862"/>
            <a:ext cx="1676400"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BRK3296</a:t>
            </a:r>
          </a:p>
        </p:txBody>
      </p:sp>
    </p:spTree>
    <p:extLst>
      <p:ext uri="{BB962C8B-B14F-4D97-AF65-F5344CB8AC3E}">
        <p14:creationId xmlns:p14="http://schemas.microsoft.com/office/powerpoint/2010/main" val="3788647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8" name="Picture 8" descr="https://microsoft.sharepoint.com/teams/BrandCentral/BundleImages/250MSC12_Nancy_001/PreviewImage.png"/>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5751935" y="2727"/>
            <a:ext cx="6699784" cy="6991798"/>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bwMode="auto">
          <a:xfrm>
            <a:off x="881" y="-9472"/>
            <a:ext cx="5751054" cy="7003998"/>
          </a:xfrm>
          <a:prstGeom prst="rect">
            <a:avLst/>
          </a:prstGeom>
          <a:solidFill>
            <a:schemeClr val="accent3"/>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28" rIns="0" bIns="47528" numCol="1" rtlCol="0" anchor="ctr" anchorCtr="0" compatLnSpc="1">
            <a:prstTxWarp prst="textNoShape">
              <a:avLst/>
            </a:prstTxWarp>
          </a:bodyPr>
          <a:lstStyle/>
          <a:p>
            <a:pPr algn="ctr" defTabSz="950263" fontAlgn="base">
              <a:spcBef>
                <a:spcPct val="0"/>
              </a:spcBef>
              <a:spcAft>
                <a:spcPct val="0"/>
              </a:spcAft>
              <a:defRPr/>
            </a:pPr>
            <a:endParaRPr lang="en-US" sz="2039" kern="0">
              <a:gradFill>
                <a:gsLst>
                  <a:gs pos="0">
                    <a:srgbClr val="FFFFFF"/>
                  </a:gs>
                  <a:gs pos="100000">
                    <a:srgbClr val="FFFFFF"/>
                  </a:gs>
                </a:gsLst>
                <a:lin ang="5400000" scaled="0"/>
              </a:gradFill>
              <a:latin typeface="Segoe UI"/>
            </a:endParaRPr>
          </a:p>
        </p:txBody>
      </p:sp>
      <p:sp>
        <p:nvSpPr>
          <p:cNvPr id="16" name="Rectangle 15"/>
          <p:cNvSpPr/>
          <p:nvPr/>
        </p:nvSpPr>
        <p:spPr>
          <a:xfrm>
            <a:off x="272892" y="1997632"/>
            <a:ext cx="5168177" cy="4855370"/>
          </a:xfrm>
          <a:prstGeom prst="rect">
            <a:avLst/>
          </a:prstGeom>
        </p:spPr>
        <p:txBody>
          <a:bodyPr wrap="square" lIns="186521" tIns="149217" rIns="186521" bIns="149217">
            <a:spAutoFit/>
          </a:bodyPr>
          <a:lstStyle/>
          <a:p>
            <a:pPr defTabSz="913665">
              <a:lnSpc>
                <a:spcPct val="90000"/>
              </a:lnSpc>
              <a:spcBef>
                <a:spcPts val="1836"/>
              </a:spcBef>
              <a:defRPr/>
            </a:pPr>
            <a:r>
              <a:rPr lang="en-US" altLang="zh-CN" sz="2448" kern="0" spc="50" dirty="0">
                <a:ln w="3175">
                  <a:noFill/>
                </a:ln>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rPr>
              <a:t>Analyze an image</a:t>
            </a:r>
            <a:endParaRPr lang="en-US" altLang="zh-CN" sz="2040" kern="0" dirty="0">
              <a:gradFill>
                <a:gsLst>
                  <a:gs pos="1250">
                    <a:srgbClr val="FFFFFF"/>
                  </a:gs>
                  <a:gs pos="100000">
                    <a:srgbClr val="FFFFFF"/>
                  </a:gs>
                </a:gsLst>
                <a:lin ang="5400000" scaled="0"/>
              </a:gradFill>
              <a:latin typeface="Segoe UI"/>
            </a:endParaRPr>
          </a:p>
          <a:p>
            <a:pPr defTabSz="913665">
              <a:lnSpc>
                <a:spcPct val="90000"/>
              </a:lnSpc>
              <a:spcBef>
                <a:spcPts val="408"/>
              </a:spcBef>
              <a:defRPr/>
            </a:pPr>
            <a:r>
              <a:rPr lang="en-US" altLang="zh-CN" sz="1836" kern="0" dirty="0">
                <a:gradFill>
                  <a:gsLst>
                    <a:gs pos="1250">
                      <a:srgbClr val="FFFFFF"/>
                    </a:gs>
                    <a:gs pos="100000">
                      <a:srgbClr val="FFFFFF"/>
                    </a:gs>
                  </a:gsLst>
                  <a:lin ang="5400000" scaled="0"/>
                </a:gradFill>
                <a:latin typeface="Segoe UI"/>
              </a:rPr>
              <a:t>Understand content within an image</a:t>
            </a:r>
            <a:endParaRPr lang="en-US" altLang="zh-CN" sz="1632" kern="0" dirty="0">
              <a:gradFill>
                <a:gsLst>
                  <a:gs pos="1250">
                    <a:srgbClr val="FFFFFF"/>
                  </a:gs>
                  <a:gs pos="100000">
                    <a:srgbClr val="FFFFFF"/>
                  </a:gs>
                </a:gsLst>
                <a:lin ang="5400000" scaled="0"/>
              </a:gradFill>
              <a:latin typeface="Segoe UI"/>
            </a:endParaRPr>
          </a:p>
          <a:p>
            <a:pPr defTabSz="913665">
              <a:lnSpc>
                <a:spcPct val="90000"/>
              </a:lnSpc>
              <a:spcBef>
                <a:spcPts val="1836"/>
              </a:spcBef>
              <a:defRPr/>
            </a:pPr>
            <a:r>
              <a:rPr lang="en-US" altLang="zh-CN" sz="2448" kern="0" spc="50" dirty="0">
                <a:ln w="3175">
                  <a:noFill/>
                </a:ln>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rPr>
              <a:t>OCR</a:t>
            </a:r>
            <a:endParaRPr lang="en-US" altLang="zh-CN" sz="2856" kern="0" dirty="0">
              <a:gradFill>
                <a:gsLst>
                  <a:gs pos="1250">
                    <a:srgbClr val="FFFFFF"/>
                  </a:gs>
                  <a:gs pos="100000">
                    <a:srgbClr val="FFFFFF"/>
                  </a:gs>
                </a:gsLst>
                <a:lin ang="5400000" scaled="0"/>
              </a:gradFill>
              <a:latin typeface="Segoe UI"/>
            </a:endParaRPr>
          </a:p>
          <a:p>
            <a:pPr defTabSz="913665">
              <a:lnSpc>
                <a:spcPct val="90000"/>
              </a:lnSpc>
              <a:spcBef>
                <a:spcPts val="204"/>
              </a:spcBef>
              <a:defRPr/>
            </a:pPr>
            <a:r>
              <a:rPr lang="en-US" altLang="zh-CN" sz="1836" kern="0" dirty="0">
                <a:gradFill>
                  <a:gsLst>
                    <a:gs pos="1250">
                      <a:srgbClr val="FFFFFF"/>
                    </a:gs>
                    <a:gs pos="100000">
                      <a:srgbClr val="FFFFFF"/>
                    </a:gs>
                  </a:gsLst>
                  <a:lin ang="5400000" scaled="0"/>
                </a:gradFill>
                <a:latin typeface="Segoe UI"/>
              </a:rPr>
              <a:t>Detect and recognize words within an image</a:t>
            </a:r>
          </a:p>
          <a:p>
            <a:pPr defTabSz="913665">
              <a:lnSpc>
                <a:spcPct val="90000"/>
              </a:lnSpc>
              <a:spcBef>
                <a:spcPts val="1836"/>
              </a:spcBef>
              <a:defRPr/>
            </a:pPr>
            <a:r>
              <a:rPr lang="en-US" altLang="zh-CN" sz="2448" kern="0" spc="50" dirty="0">
                <a:ln w="3175">
                  <a:noFill/>
                </a:ln>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rPr>
              <a:t>Generate thumbnail</a:t>
            </a:r>
            <a:endParaRPr lang="en-US" altLang="zh-CN" sz="2040" kern="0" dirty="0">
              <a:gradFill>
                <a:gsLst>
                  <a:gs pos="1250">
                    <a:srgbClr val="FFFFFF"/>
                  </a:gs>
                  <a:gs pos="100000">
                    <a:srgbClr val="FFFFFF"/>
                  </a:gs>
                </a:gsLst>
                <a:lin ang="5400000" scaled="0"/>
              </a:gradFill>
              <a:latin typeface="Segoe UI"/>
            </a:endParaRPr>
          </a:p>
          <a:p>
            <a:pPr defTabSz="913665">
              <a:lnSpc>
                <a:spcPct val="90000"/>
              </a:lnSpc>
              <a:spcBef>
                <a:spcPts val="204"/>
              </a:spcBef>
              <a:defRPr/>
            </a:pPr>
            <a:r>
              <a:rPr lang="en-US" altLang="zh-CN" sz="1836" kern="0" dirty="0">
                <a:gradFill>
                  <a:gsLst>
                    <a:gs pos="1250">
                      <a:srgbClr val="FFFFFF"/>
                    </a:gs>
                    <a:gs pos="100000">
                      <a:srgbClr val="FFFFFF"/>
                    </a:gs>
                  </a:gsLst>
                  <a:lin ang="5400000" scaled="0"/>
                </a:gradFill>
                <a:latin typeface="Segoe UI"/>
              </a:rPr>
              <a:t>Scale and crop images, while retaining </a:t>
            </a:r>
            <a:br>
              <a:rPr lang="en-US" altLang="zh-CN" sz="1836" kern="0" dirty="0">
                <a:gradFill>
                  <a:gsLst>
                    <a:gs pos="1250">
                      <a:srgbClr val="FFFFFF"/>
                    </a:gs>
                    <a:gs pos="100000">
                      <a:srgbClr val="FFFFFF"/>
                    </a:gs>
                  </a:gsLst>
                  <a:lin ang="5400000" scaled="0"/>
                </a:gradFill>
                <a:latin typeface="Segoe UI"/>
              </a:rPr>
            </a:br>
            <a:r>
              <a:rPr lang="en-US" altLang="zh-CN" sz="1836" kern="0" dirty="0">
                <a:gradFill>
                  <a:gsLst>
                    <a:gs pos="1250">
                      <a:srgbClr val="FFFFFF"/>
                    </a:gs>
                    <a:gs pos="100000">
                      <a:srgbClr val="FFFFFF"/>
                    </a:gs>
                  </a:gsLst>
                  <a:lin ang="5400000" scaled="0"/>
                </a:gradFill>
                <a:latin typeface="Segoe UI"/>
              </a:rPr>
              <a:t>key content</a:t>
            </a:r>
          </a:p>
          <a:p>
            <a:pPr defTabSz="913665">
              <a:lnSpc>
                <a:spcPct val="90000"/>
              </a:lnSpc>
              <a:spcBef>
                <a:spcPts val="1836"/>
              </a:spcBef>
              <a:defRPr/>
            </a:pPr>
            <a:r>
              <a:rPr lang="en-US" altLang="zh-CN" sz="2448" kern="0" spc="50" dirty="0">
                <a:ln w="3175">
                  <a:noFill/>
                </a:ln>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rPr>
              <a:t>Recognize celebrities</a:t>
            </a:r>
            <a:endParaRPr lang="en-US" altLang="zh-CN" sz="2040" kern="0" dirty="0">
              <a:gradFill>
                <a:gsLst>
                  <a:gs pos="1250">
                    <a:srgbClr val="FFFFFF"/>
                  </a:gs>
                  <a:gs pos="100000">
                    <a:srgbClr val="FFFFFF"/>
                  </a:gs>
                </a:gsLst>
                <a:lin ang="5400000" scaled="0"/>
              </a:gradFill>
              <a:latin typeface="Segoe UI"/>
            </a:endParaRPr>
          </a:p>
          <a:p>
            <a:pPr defTabSz="913665">
              <a:lnSpc>
                <a:spcPct val="90000"/>
              </a:lnSpc>
              <a:spcBef>
                <a:spcPts val="204"/>
              </a:spcBef>
              <a:defRPr/>
            </a:pPr>
            <a:r>
              <a:rPr lang="en-US" altLang="zh-CN" sz="1836" kern="0" dirty="0">
                <a:gradFill>
                  <a:gsLst>
                    <a:gs pos="1250">
                      <a:srgbClr val="FFFFFF"/>
                    </a:gs>
                    <a:gs pos="100000">
                      <a:srgbClr val="FFFFFF"/>
                    </a:gs>
                  </a:gsLst>
                  <a:lin ang="5400000" scaled="0"/>
                </a:gradFill>
                <a:latin typeface="Segoe UI"/>
              </a:rPr>
              <a:t>Thanks to domain specific models, ability </a:t>
            </a:r>
            <a:br>
              <a:rPr lang="en-US" altLang="zh-CN" sz="1836" kern="0" dirty="0">
                <a:gradFill>
                  <a:gsLst>
                    <a:gs pos="1250">
                      <a:srgbClr val="FFFFFF"/>
                    </a:gs>
                    <a:gs pos="100000">
                      <a:srgbClr val="FFFFFF"/>
                    </a:gs>
                  </a:gsLst>
                  <a:lin ang="5400000" scaled="0"/>
                </a:gradFill>
                <a:latin typeface="Segoe UI"/>
              </a:rPr>
            </a:br>
            <a:r>
              <a:rPr lang="en-US" altLang="zh-CN" sz="1836" kern="0" dirty="0">
                <a:gradFill>
                  <a:gsLst>
                    <a:gs pos="1250">
                      <a:srgbClr val="FFFFFF"/>
                    </a:gs>
                    <a:gs pos="100000">
                      <a:srgbClr val="FFFFFF"/>
                    </a:gs>
                  </a:gsLst>
                  <a:lin ang="5400000" scaled="0"/>
                </a:gradFill>
                <a:latin typeface="Segoe UI"/>
              </a:rPr>
              <a:t>to recognize </a:t>
            </a:r>
            <a:r>
              <a:rPr lang="en-US" sz="1836" kern="0" dirty="0">
                <a:gradFill>
                  <a:gsLst>
                    <a:gs pos="1250">
                      <a:srgbClr val="FFFFFF"/>
                    </a:gs>
                    <a:gs pos="100000">
                      <a:srgbClr val="FFFFFF"/>
                    </a:gs>
                  </a:gsLst>
                  <a:lin ang="5400000" scaled="0"/>
                </a:gradFill>
                <a:latin typeface="Segoe UI"/>
              </a:rPr>
              <a:t>200K celebrities from business, politics, sports, and entertainment around </a:t>
            </a:r>
            <a:br>
              <a:rPr lang="en-US" sz="1836" kern="0" dirty="0">
                <a:gradFill>
                  <a:gsLst>
                    <a:gs pos="1250">
                      <a:srgbClr val="FFFFFF"/>
                    </a:gs>
                    <a:gs pos="100000">
                      <a:srgbClr val="FFFFFF"/>
                    </a:gs>
                  </a:gsLst>
                  <a:lin ang="5400000" scaled="0"/>
                </a:gradFill>
                <a:latin typeface="Segoe UI"/>
              </a:rPr>
            </a:br>
            <a:r>
              <a:rPr lang="en-US" sz="1836" kern="0" dirty="0">
                <a:gradFill>
                  <a:gsLst>
                    <a:gs pos="1250">
                      <a:srgbClr val="FFFFFF"/>
                    </a:gs>
                    <a:gs pos="100000">
                      <a:srgbClr val="FFFFFF"/>
                    </a:gs>
                  </a:gsLst>
                  <a:lin ang="5400000" scaled="0"/>
                </a:gradFill>
                <a:latin typeface="Segoe UI"/>
              </a:rPr>
              <a:t>the world</a:t>
            </a:r>
          </a:p>
          <a:p>
            <a:pPr defTabSz="913665">
              <a:lnSpc>
                <a:spcPct val="90000"/>
              </a:lnSpc>
              <a:spcAft>
                <a:spcPts val="1798"/>
              </a:spcAft>
              <a:defRPr/>
            </a:pPr>
            <a:endParaRPr lang="en-US" sz="1836" kern="0" dirty="0">
              <a:gradFill>
                <a:gsLst>
                  <a:gs pos="1250">
                    <a:srgbClr val="FFFFFF"/>
                  </a:gs>
                  <a:gs pos="100000">
                    <a:srgbClr val="FFFFFF"/>
                  </a:gs>
                </a:gsLst>
                <a:lin ang="5400000" scaled="0"/>
              </a:gradFill>
              <a:latin typeface="Segoe UI"/>
            </a:endParaRPr>
          </a:p>
        </p:txBody>
      </p:sp>
      <p:sp>
        <p:nvSpPr>
          <p:cNvPr id="11" name="Title 1"/>
          <p:cNvSpPr txBox="1">
            <a:spLocks/>
          </p:cNvSpPr>
          <p:nvPr/>
        </p:nvSpPr>
        <p:spPr>
          <a:xfrm>
            <a:off x="1141963" y="4174640"/>
            <a:ext cx="10555145" cy="2838907"/>
          </a:xfrm>
          <a:prstGeom prst="rect">
            <a:avLst/>
          </a:prstGeom>
        </p:spPr>
        <p:txBody>
          <a:bodyPr vert="horz" lIns="93175" tIns="46586" rIns="93175" bIns="46586" rtlCol="0" anchor="b">
            <a:normAutofit/>
          </a:bodyPr>
          <a:lstStyle>
            <a:lvl1pPr algn="l" defTabSz="914400" rtl="0" eaLnBrk="1" latinLnBrk="0" hangingPunct="1">
              <a:lnSpc>
                <a:spcPct val="90000"/>
              </a:lnSpc>
              <a:spcBef>
                <a:spcPct val="0"/>
              </a:spcBef>
              <a:buNone/>
              <a:defRPr lang="en-US" sz="6000" kern="1200">
                <a:solidFill>
                  <a:srgbClr val="00A99D"/>
                </a:solidFill>
                <a:latin typeface="Segoe UI Light" panose="020B0502040204020203" pitchFamily="34" charset="0"/>
                <a:ea typeface="+mj-ea"/>
                <a:cs typeface="Segoe UI Light" panose="020B0502040204020203" pitchFamily="34" charset="0"/>
              </a:defRPr>
            </a:lvl1pPr>
          </a:lstStyle>
          <a:p>
            <a:pPr defTabSz="931847">
              <a:defRPr/>
            </a:pPr>
            <a:endParaRPr lang="en-US" altLang="zh-CN" sz="2854"/>
          </a:p>
        </p:txBody>
      </p:sp>
      <p:sp>
        <p:nvSpPr>
          <p:cNvPr id="4" name="Title 3">
            <a:extLst>
              <a:ext uri="{FF2B5EF4-FFF2-40B4-BE49-F238E27FC236}">
                <a16:creationId xmlns:a16="http://schemas.microsoft.com/office/drawing/2014/main" id="{2A935923-2F8B-49DB-9720-56C7E6998129}"/>
              </a:ext>
            </a:extLst>
          </p:cNvPr>
          <p:cNvSpPr>
            <a:spLocks noGrp="1"/>
          </p:cNvSpPr>
          <p:nvPr>
            <p:ph type="title"/>
          </p:nvPr>
        </p:nvSpPr>
        <p:spPr/>
        <p:txBody>
          <a:bodyPr/>
          <a:lstStyle/>
          <a:p>
            <a:r>
              <a:rPr lang="en-US" dirty="0"/>
              <a:t>Computer </a:t>
            </a:r>
            <a:br>
              <a:rPr lang="en-US" dirty="0"/>
            </a:br>
            <a:r>
              <a:rPr lang="en-US" dirty="0"/>
              <a:t>Vision API</a:t>
            </a:r>
          </a:p>
        </p:txBody>
      </p:sp>
      <p:sp>
        <p:nvSpPr>
          <p:cNvPr id="18" name="Oval 17">
            <a:extLst>
              <a:ext uri="{FF2B5EF4-FFF2-40B4-BE49-F238E27FC236}">
                <a16:creationId xmlns:a16="http://schemas.microsoft.com/office/drawing/2014/main" id="{FBC16A1C-0C42-4DA7-BD21-E4D82E7B4DFA}"/>
              </a:ext>
            </a:extLst>
          </p:cNvPr>
          <p:cNvSpPr/>
          <p:nvPr/>
        </p:nvSpPr>
        <p:spPr bwMode="auto">
          <a:xfrm>
            <a:off x="11228726" y="271212"/>
            <a:ext cx="922376" cy="922376"/>
          </a:xfrm>
          <a:prstGeom prst="ellipse">
            <a:avLst/>
          </a:prstGeom>
          <a:solidFill>
            <a:schemeClr val="accent3"/>
          </a:solidFill>
          <a:ln w="12700" cap="flat" cmpd="sng" algn="ctr">
            <a:noFill/>
            <a:prstDash val="solid"/>
            <a:miter lim="800000"/>
          </a:ln>
          <a:effectLst/>
        </p:spPr>
        <p:txBody>
          <a:bodyPr rot="0" spcFirstLastPara="0" vertOverflow="overflow" horzOverflow="overflow" vert="horz" wrap="square" lIns="219385" tIns="175508" rIns="219385" bIns="175508" numCol="1" spcCol="0" rtlCol="0" fromWordArt="0" anchor="t" anchorCtr="0" forceAA="0" compatLnSpc="1">
            <a:prstTxWarp prst="textNoShape">
              <a:avLst/>
            </a:prstTxWarp>
            <a:noAutofit/>
          </a:bodyPr>
          <a:lstStyle/>
          <a:p>
            <a:pPr algn="ctr" defTabSz="1118538" fontAlgn="base">
              <a:lnSpc>
                <a:spcPct val="90000"/>
              </a:lnSpc>
              <a:spcBef>
                <a:spcPct val="0"/>
              </a:spcBef>
              <a:spcAft>
                <a:spcPct val="0"/>
              </a:spcAft>
              <a:defRPr/>
            </a:pPr>
            <a:endParaRPr lang="en-US" sz="2879" kern="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9" name="Picture 8">
            <a:extLst>
              <a:ext uri="{FF2B5EF4-FFF2-40B4-BE49-F238E27FC236}">
                <a16:creationId xmlns:a16="http://schemas.microsoft.com/office/drawing/2014/main" id="{E9C64C92-55D0-4559-853E-CC60BCD6234F}"/>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264632" y="302667"/>
            <a:ext cx="855235" cy="855235"/>
          </a:xfrm>
          <a:prstGeom prst="rect">
            <a:avLst/>
          </a:prstGeom>
        </p:spPr>
      </p:pic>
    </p:spTree>
    <p:extLst>
      <p:ext uri="{BB962C8B-B14F-4D97-AF65-F5344CB8AC3E}">
        <p14:creationId xmlns:p14="http://schemas.microsoft.com/office/powerpoint/2010/main" val="128157804"/>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EE70511A-B6A9-48D1-996B-CAD3249B4E7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751935" y="-1"/>
            <a:ext cx="6696092" cy="7134416"/>
          </a:xfrm>
          <a:prstGeom prst="rect">
            <a:avLst/>
          </a:prstGeom>
        </p:spPr>
      </p:pic>
      <p:sp>
        <p:nvSpPr>
          <p:cNvPr id="3" name="Rectangle 2"/>
          <p:cNvSpPr/>
          <p:nvPr/>
        </p:nvSpPr>
        <p:spPr bwMode="auto">
          <a:xfrm>
            <a:off x="881" y="-1"/>
            <a:ext cx="5751054" cy="7134416"/>
          </a:xfrm>
          <a:prstGeom prst="rect">
            <a:avLst/>
          </a:prstGeom>
          <a:solidFill>
            <a:schemeClr val="accent3"/>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28" rIns="0" bIns="47528" numCol="1" rtlCol="0" anchor="ctr" anchorCtr="0" compatLnSpc="1">
            <a:prstTxWarp prst="textNoShape">
              <a:avLst/>
            </a:prstTxWarp>
          </a:bodyPr>
          <a:lstStyle/>
          <a:p>
            <a:pPr algn="ctr" defTabSz="950263" fontAlgn="base">
              <a:spcBef>
                <a:spcPct val="0"/>
              </a:spcBef>
              <a:spcAft>
                <a:spcPct val="0"/>
              </a:spcAft>
              <a:defRPr/>
            </a:pPr>
            <a:endParaRPr lang="en-US" sz="2039" kern="0">
              <a:gradFill>
                <a:gsLst>
                  <a:gs pos="0">
                    <a:srgbClr val="FFFFFF"/>
                  </a:gs>
                  <a:gs pos="100000">
                    <a:srgbClr val="FFFFFF"/>
                  </a:gs>
                </a:gsLst>
                <a:lin ang="5400000" scaled="0"/>
              </a:gradFill>
              <a:latin typeface="Segoe UI"/>
            </a:endParaRPr>
          </a:p>
        </p:txBody>
      </p:sp>
      <p:sp>
        <p:nvSpPr>
          <p:cNvPr id="16" name="Rectangle 15"/>
          <p:cNvSpPr/>
          <p:nvPr/>
        </p:nvSpPr>
        <p:spPr>
          <a:xfrm>
            <a:off x="272892" y="1352298"/>
            <a:ext cx="5168177" cy="5509400"/>
          </a:xfrm>
          <a:prstGeom prst="rect">
            <a:avLst/>
          </a:prstGeom>
        </p:spPr>
        <p:txBody>
          <a:bodyPr wrap="square" lIns="186521" tIns="149217" rIns="186521" bIns="149217">
            <a:spAutoFit/>
          </a:bodyPr>
          <a:lstStyle/>
          <a:p>
            <a:pPr defTabSz="913665">
              <a:lnSpc>
                <a:spcPct val="90000"/>
              </a:lnSpc>
              <a:spcBef>
                <a:spcPts val="1836"/>
              </a:spcBef>
              <a:defRPr/>
            </a:pPr>
            <a:r>
              <a:rPr lang="en-US" altLang="zh-CN" sz="2040" kern="0" spc="50">
                <a:ln w="3175">
                  <a:noFill/>
                </a:ln>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rPr>
              <a:t>Type of image</a:t>
            </a:r>
            <a:endParaRPr lang="en-US" altLang="zh-CN" sz="1836" kern="0">
              <a:gradFill>
                <a:gsLst>
                  <a:gs pos="1250">
                    <a:srgbClr val="FFFFFF"/>
                  </a:gs>
                  <a:gs pos="100000">
                    <a:srgbClr val="FFFFFF"/>
                  </a:gs>
                </a:gsLst>
                <a:lin ang="5400000" scaled="0"/>
              </a:gradFill>
              <a:latin typeface="Segoe UI"/>
            </a:endParaRPr>
          </a:p>
          <a:p>
            <a:pPr defTabSz="778783">
              <a:lnSpc>
                <a:spcPct val="90000"/>
              </a:lnSpc>
              <a:spcBef>
                <a:spcPts val="612"/>
              </a:spcBef>
              <a:tabLst>
                <a:tab pos="2269966" algn="l"/>
              </a:tabLst>
              <a:defRPr/>
            </a:pPr>
            <a:r>
              <a:rPr lang="en-US" sz="1428" kern="0">
                <a:gradFill>
                  <a:gsLst>
                    <a:gs pos="1250">
                      <a:srgbClr val="FFFFFF"/>
                    </a:gs>
                    <a:gs pos="100000">
                      <a:srgbClr val="FFFFFF"/>
                    </a:gs>
                  </a:gsLst>
                  <a:lin ang="5400000" scaled="0"/>
                </a:gradFill>
                <a:latin typeface="Segoe UI"/>
              </a:rPr>
              <a:t>Clip Art Type 	0 Non-clipart</a:t>
            </a:r>
          </a:p>
          <a:p>
            <a:pPr defTabSz="913665">
              <a:lnSpc>
                <a:spcPct val="90000"/>
              </a:lnSpc>
              <a:spcBef>
                <a:spcPts val="612"/>
              </a:spcBef>
              <a:tabLst>
                <a:tab pos="2269966" algn="l"/>
              </a:tabLst>
              <a:defRPr/>
            </a:pPr>
            <a:r>
              <a:rPr lang="en-US" sz="1428" kern="0">
                <a:gradFill>
                  <a:gsLst>
                    <a:gs pos="1250">
                      <a:srgbClr val="FFFFFF"/>
                    </a:gs>
                    <a:gs pos="100000">
                      <a:srgbClr val="FFFFFF"/>
                    </a:gs>
                  </a:gsLst>
                  <a:lin ang="5400000" scaled="0"/>
                </a:gradFill>
                <a:latin typeface="Segoe UI"/>
              </a:rPr>
              <a:t>Line Drawing Type 	0 Non-Line Drawing</a:t>
            </a:r>
          </a:p>
          <a:p>
            <a:pPr defTabSz="757735">
              <a:lnSpc>
                <a:spcPct val="90000"/>
              </a:lnSpc>
              <a:spcBef>
                <a:spcPts val="612"/>
              </a:spcBef>
              <a:defRPr/>
            </a:pPr>
            <a:r>
              <a:rPr lang="en-US" sz="1428" kern="0">
                <a:gradFill>
                  <a:gsLst>
                    <a:gs pos="1250">
                      <a:srgbClr val="FFFFFF"/>
                    </a:gs>
                    <a:gs pos="100000">
                      <a:srgbClr val="FFFFFF"/>
                    </a:gs>
                  </a:gsLst>
                  <a:lin ang="5400000" scaled="0"/>
                </a:gradFill>
                <a:latin typeface="Segoe UI"/>
              </a:rPr>
              <a:t>Black &amp; White Image 	False</a:t>
            </a:r>
          </a:p>
          <a:p>
            <a:pPr defTabSz="913665">
              <a:lnSpc>
                <a:spcPct val="90000"/>
              </a:lnSpc>
              <a:spcBef>
                <a:spcPts val="2448"/>
              </a:spcBef>
              <a:defRPr/>
            </a:pPr>
            <a:r>
              <a:rPr lang="en-US" altLang="zh-CN" sz="2040" kern="0" spc="50">
                <a:ln w="3175">
                  <a:noFill/>
                </a:ln>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rPr>
              <a:t>Content of image</a:t>
            </a:r>
            <a:endParaRPr lang="en-US" altLang="zh-CN" sz="2448" kern="0">
              <a:gradFill>
                <a:gsLst>
                  <a:gs pos="1250">
                    <a:srgbClr val="FFFFFF"/>
                  </a:gs>
                  <a:gs pos="100000">
                    <a:srgbClr val="FFFFFF"/>
                  </a:gs>
                </a:gsLst>
                <a:lin ang="5400000" scaled="0"/>
              </a:gradFill>
              <a:latin typeface="Segoe UI"/>
            </a:endParaRPr>
          </a:p>
          <a:p>
            <a:pPr marL="1460420" indent="-1460420" defTabSz="738306">
              <a:lnSpc>
                <a:spcPct val="90000"/>
              </a:lnSpc>
              <a:spcBef>
                <a:spcPts val="612"/>
              </a:spcBef>
              <a:defRPr/>
            </a:pPr>
            <a:r>
              <a:rPr lang="en-US" sz="1428" kern="0">
                <a:gradFill>
                  <a:gsLst>
                    <a:gs pos="1250">
                      <a:srgbClr val="FFFFFF"/>
                    </a:gs>
                    <a:gs pos="100000">
                      <a:srgbClr val="FFFFFF"/>
                    </a:gs>
                  </a:gsLst>
                  <a:lin ang="5400000" scaled="0"/>
                </a:gradFill>
                <a:latin typeface="Segoe UI"/>
              </a:rPr>
              <a:t>Categories	</a:t>
            </a:r>
            <a:r>
              <a:rPr lang="en-US" sz="1122" kern="0">
                <a:gradFill>
                  <a:gsLst>
                    <a:gs pos="1250">
                      <a:srgbClr val="FFFFFF"/>
                    </a:gs>
                    <a:gs pos="100000">
                      <a:srgbClr val="FFFFFF"/>
                    </a:gs>
                  </a:gsLst>
                  <a:lin ang="5400000" scaled="0"/>
                </a:gradFill>
                <a:latin typeface="Consolas" panose="020B0609020204030204" pitchFamily="49" charset="0"/>
              </a:rPr>
              <a:t>[{ “name”: “</a:t>
            </a:r>
            <a:r>
              <a:rPr lang="en-US" sz="1122" kern="0" err="1">
                <a:gradFill>
                  <a:gsLst>
                    <a:gs pos="1250">
                      <a:srgbClr val="FFFFFF"/>
                    </a:gs>
                    <a:gs pos="100000">
                      <a:srgbClr val="FFFFFF"/>
                    </a:gs>
                  </a:gsLst>
                  <a:lin ang="5400000" scaled="0"/>
                </a:gradFill>
                <a:latin typeface="Consolas" panose="020B0609020204030204" pitchFamily="49" charset="0"/>
              </a:rPr>
              <a:t>people_swimming</a:t>
            </a:r>
            <a:r>
              <a:rPr lang="en-US" sz="1122" kern="0">
                <a:gradFill>
                  <a:gsLst>
                    <a:gs pos="1250">
                      <a:srgbClr val="FFFFFF"/>
                    </a:gs>
                    <a:gs pos="100000">
                      <a:srgbClr val="FFFFFF"/>
                    </a:gs>
                  </a:gsLst>
                  <a:lin ang="5400000" scaled="0"/>
                </a:gradFill>
                <a:latin typeface="Consolas" panose="020B0609020204030204" pitchFamily="49" charset="0"/>
              </a:rPr>
              <a:t>”, </a:t>
            </a:r>
            <a:br>
              <a:rPr lang="en-US" sz="1122" kern="0">
                <a:gradFill>
                  <a:gsLst>
                    <a:gs pos="1250">
                      <a:srgbClr val="FFFFFF"/>
                    </a:gs>
                    <a:gs pos="100000">
                      <a:srgbClr val="FFFFFF"/>
                    </a:gs>
                  </a:gsLst>
                  <a:lin ang="5400000" scaled="0"/>
                </a:gradFill>
                <a:latin typeface="Consolas" panose="020B0609020204030204" pitchFamily="49" charset="0"/>
              </a:rPr>
            </a:br>
            <a:r>
              <a:rPr lang="en-US" sz="1122" kern="0">
                <a:gradFill>
                  <a:gsLst>
                    <a:gs pos="1250">
                      <a:srgbClr val="FFFFFF"/>
                    </a:gs>
                    <a:gs pos="100000">
                      <a:srgbClr val="FFFFFF"/>
                    </a:gs>
                  </a:gsLst>
                  <a:lin ang="5400000" scaled="0"/>
                </a:gradFill>
                <a:latin typeface="Consolas" panose="020B0609020204030204" pitchFamily="49" charset="0"/>
              </a:rPr>
              <a:t>“score”: 0.099609375 }]</a:t>
            </a:r>
          </a:p>
          <a:p>
            <a:pPr marL="1460420" indent="-1460420" defTabSz="814403">
              <a:lnSpc>
                <a:spcPct val="90000"/>
              </a:lnSpc>
              <a:spcBef>
                <a:spcPts val="612"/>
              </a:spcBef>
              <a:defRPr/>
            </a:pPr>
            <a:r>
              <a:rPr lang="en-US" sz="1428" kern="0">
                <a:gradFill>
                  <a:gsLst>
                    <a:gs pos="1250">
                      <a:srgbClr val="FFFFFF"/>
                    </a:gs>
                    <a:gs pos="100000">
                      <a:srgbClr val="FFFFFF"/>
                    </a:gs>
                  </a:gsLst>
                  <a:lin ang="5400000" scaled="0"/>
                </a:gradFill>
                <a:latin typeface="Segoe UI"/>
              </a:rPr>
              <a:t>Adult Content	False</a:t>
            </a:r>
          </a:p>
          <a:p>
            <a:pPr marL="1460420" indent="-1460420" defTabSz="814403">
              <a:lnSpc>
                <a:spcPct val="90000"/>
              </a:lnSpc>
              <a:spcBef>
                <a:spcPts val="612"/>
              </a:spcBef>
              <a:defRPr/>
            </a:pPr>
            <a:r>
              <a:rPr lang="en-US" sz="1428" kern="0">
                <a:gradFill>
                  <a:gsLst>
                    <a:gs pos="1250">
                      <a:srgbClr val="FFFFFF"/>
                    </a:gs>
                    <a:gs pos="100000">
                      <a:srgbClr val="FFFFFF"/>
                    </a:gs>
                  </a:gsLst>
                  <a:lin ang="5400000" scaled="0"/>
                </a:gradFill>
                <a:latin typeface="Segoe UI"/>
              </a:rPr>
              <a:t>Adult Score	0.18533889949321747</a:t>
            </a:r>
          </a:p>
          <a:p>
            <a:pPr marL="1460420" indent="-1460420" defTabSz="814403">
              <a:lnSpc>
                <a:spcPct val="90000"/>
              </a:lnSpc>
              <a:spcBef>
                <a:spcPts val="612"/>
              </a:spcBef>
              <a:defRPr/>
            </a:pPr>
            <a:r>
              <a:rPr lang="en-US" sz="1428" kern="0">
                <a:gradFill>
                  <a:gsLst>
                    <a:gs pos="1250">
                      <a:srgbClr val="FFFFFF"/>
                    </a:gs>
                    <a:gs pos="100000">
                      <a:srgbClr val="FFFFFF"/>
                    </a:gs>
                  </a:gsLst>
                  <a:lin ang="5400000" scaled="0"/>
                </a:gradFill>
                <a:latin typeface="Segoe UI"/>
              </a:rPr>
              <a:t>Faces	</a:t>
            </a:r>
            <a:r>
              <a:rPr lang="en-US" sz="1122" kern="0">
                <a:gradFill>
                  <a:gsLst>
                    <a:gs pos="1250">
                      <a:srgbClr val="FFFFFF"/>
                    </a:gs>
                    <a:gs pos="100000">
                      <a:srgbClr val="FFFFFF"/>
                    </a:gs>
                  </a:gsLst>
                  <a:lin ang="5400000" scaled="0"/>
                </a:gradFill>
                <a:latin typeface="Consolas" panose="020B0609020204030204" pitchFamily="49" charset="0"/>
              </a:rPr>
              <a:t>[{ “age”: 27, “gender”: “Male”, “</a:t>
            </a:r>
            <a:r>
              <a:rPr lang="en-US" sz="1122" kern="0" err="1">
                <a:gradFill>
                  <a:gsLst>
                    <a:gs pos="1250">
                      <a:srgbClr val="FFFFFF"/>
                    </a:gs>
                    <a:gs pos="100000">
                      <a:srgbClr val="FFFFFF"/>
                    </a:gs>
                  </a:gsLst>
                  <a:lin ang="5400000" scaled="0"/>
                </a:gradFill>
                <a:latin typeface="Consolas" panose="020B0609020204030204" pitchFamily="49" charset="0"/>
              </a:rPr>
              <a:t>faceRectangle</a:t>
            </a:r>
            <a:r>
              <a:rPr lang="en-US" sz="1122" kern="0">
                <a:gradFill>
                  <a:gsLst>
                    <a:gs pos="1250">
                      <a:srgbClr val="FFFFFF"/>
                    </a:gs>
                    <a:gs pos="100000">
                      <a:srgbClr val="FFFFFF"/>
                    </a:gs>
                  </a:gsLst>
                  <a:lin ang="5400000" scaled="0"/>
                </a:gradFill>
                <a:latin typeface="Consolas" panose="020B0609020204030204" pitchFamily="49" charset="0"/>
              </a:rPr>
              <a:t>”: </a:t>
            </a:r>
            <a:br>
              <a:rPr lang="en-US" sz="1122" kern="0">
                <a:gradFill>
                  <a:gsLst>
                    <a:gs pos="1250">
                      <a:srgbClr val="FFFFFF"/>
                    </a:gs>
                    <a:gs pos="100000">
                      <a:srgbClr val="FFFFFF"/>
                    </a:gs>
                  </a:gsLst>
                  <a:lin ang="5400000" scaled="0"/>
                </a:gradFill>
                <a:latin typeface="Consolas" panose="020B0609020204030204" pitchFamily="49" charset="0"/>
              </a:rPr>
            </a:br>
            <a:r>
              <a:rPr lang="en-US" sz="1122" kern="0">
                <a:gradFill>
                  <a:gsLst>
                    <a:gs pos="1250">
                      <a:srgbClr val="FFFFFF"/>
                    </a:gs>
                    <a:gs pos="100000">
                      <a:srgbClr val="FFFFFF"/>
                    </a:gs>
                  </a:gsLst>
                  <a:lin ang="5400000" scaled="0"/>
                </a:gradFill>
                <a:latin typeface="Consolas" panose="020B0609020204030204" pitchFamily="49" charset="0"/>
              </a:rPr>
              <a:t>{“left”: 472, “top”: 258, “width”: 199, “height”: 199}}]</a:t>
            </a:r>
          </a:p>
          <a:p>
            <a:pPr defTabSz="913665">
              <a:lnSpc>
                <a:spcPct val="90000"/>
              </a:lnSpc>
              <a:spcBef>
                <a:spcPts val="2448"/>
              </a:spcBef>
              <a:defRPr/>
            </a:pPr>
            <a:r>
              <a:rPr lang="en-US" sz="2040" kern="0" spc="50">
                <a:ln w="3175">
                  <a:noFill/>
                </a:ln>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rPr>
              <a:t>Image colors</a:t>
            </a:r>
          </a:p>
          <a:p>
            <a:pPr defTabSz="744782">
              <a:lnSpc>
                <a:spcPct val="90000"/>
              </a:lnSpc>
              <a:spcBef>
                <a:spcPts val="612"/>
              </a:spcBef>
              <a:tabLst>
                <a:tab pos="2854458" algn="l"/>
              </a:tabLst>
              <a:defRPr/>
            </a:pPr>
            <a:r>
              <a:rPr lang="en-US" sz="1428" kern="0">
                <a:gradFill>
                  <a:gsLst>
                    <a:gs pos="1250">
                      <a:srgbClr val="FFFFFF"/>
                    </a:gs>
                    <a:gs pos="100000">
                      <a:srgbClr val="FFFFFF"/>
                    </a:gs>
                  </a:gsLst>
                  <a:lin ang="5400000" scaled="0"/>
                </a:gradFill>
                <a:latin typeface="Segoe UI"/>
              </a:rPr>
              <a:t>Dominant Color Background		White</a:t>
            </a:r>
          </a:p>
          <a:p>
            <a:pPr defTabSz="744782">
              <a:lnSpc>
                <a:spcPct val="90000"/>
              </a:lnSpc>
              <a:spcBef>
                <a:spcPts val="612"/>
              </a:spcBef>
              <a:tabLst>
                <a:tab pos="2975890" algn="l"/>
              </a:tabLst>
              <a:defRPr/>
            </a:pPr>
            <a:r>
              <a:rPr lang="en-US" sz="1428" kern="0">
                <a:gradFill>
                  <a:gsLst>
                    <a:gs pos="1250">
                      <a:srgbClr val="FFFFFF"/>
                    </a:gs>
                    <a:gs pos="100000">
                      <a:srgbClr val="FFFFFF"/>
                    </a:gs>
                  </a:gsLst>
                  <a:lin ang="5400000" scaled="0"/>
                </a:gradFill>
                <a:latin typeface="Segoe UI"/>
              </a:rPr>
              <a:t>Dominant Color Foreground		Grey</a:t>
            </a:r>
          </a:p>
          <a:p>
            <a:pPr defTabSz="744782">
              <a:lnSpc>
                <a:spcPct val="90000"/>
              </a:lnSpc>
              <a:spcBef>
                <a:spcPts val="612"/>
              </a:spcBef>
              <a:defRPr/>
            </a:pPr>
            <a:r>
              <a:rPr lang="en-US" sz="1428" kern="0">
                <a:gradFill>
                  <a:gsLst>
                    <a:gs pos="1250">
                      <a:srgbClr val="FFFFFF"/>
                    </a:gs>
                    <a:gs pos="100000">
                      <a:srgbClr val="FFFFFF"/>
                    </a:gs>
                  </a:gsLst>
                  <a:lin ang="5400000" scaled="0"/>
                </a:gradFill>
                <a:latin typeface="Segoe UI"/>
              </a:rPr>
              <a:t>Dominant Colors			White</a:t>
            </a:r>
          </a:p>
          <a:p>
            <a:pPr defTabSz="744782">
              <a:lnSpc>
                <a:spcPct val="90000"/>
              </a:lnSpc>
              <a:spcBef>
                <a:spcPts val="612"/>
              </a:spcBef>
              <a:defRPr/>
            </a:pPr>
            <a:r>
              <a:rPr lang="en-US" sz="1428" kern="0">
                <a:gradFill>
                  <a:gsLst>
                    <a:gs pos="1250">
                      <a:srgbClr val="FFFFFF"/>
                    </a:gs>
                    <a:gs pos="100000">
                      <a:srgbClr val="FFFFFF"/>
                    </a:gs>
                  </a:gsLst>
                  <a:lin ang="5400000" scaled="0"/>
                </a:gradFill>
                <a:latin typeface="Segoe UI"/>
              </a:rPr>
              <a:t>Accent Color</a:t>
            </a:r>
          </a:p>
        </p:txBody>
      </p:sp>
      <p:sp>
        <p:nvSpPr>
          <p:cNvPr id="11" name="Title 1"/>
          <p:cNvSpPr txBox="1">
            <a:spLocks/>
          </p:cNvSpPr>
          <p:nvPr/>
        </p:nvSpPr>
        <p:spPr>
          <a:xfrm>
            <a:off x="1141963" y="4174640"/>
            <a:ext cx="10555145" cy="2838907"/>
          </a:xfrm>
          <a:prstGeom prst="rect">
            <a:avLst/>
          </a:prstGeom>
        </p:spPr>
        <p:txBody>
          <a:bodyPr vert="horz" lIns="93175" tIns="46586" rIns="93175" bIns="46586" rtlCol="0" anchor="b">
            <a:normAutofit/>
          </a:bodyPr>
          <a:lstStyle>
            <a:lvl1pPr algn="l" defTabSz="914400" rtl="0" eaLnBrk="1" latinLnBrk="0" hangingPunct="1">
              <a:lnSpc>
                <a:spcPct val="90000"/>
              </a:lnSpc>
              <a:spcBef>
                <a:spcPct val="0"/>
              </a:spcBef>
              <a:buNone/>
              <a:defRPr lang="en-US" sz="6000" kern="1200">
                <a:solidFill>
                  <a:srgbClr val="00A99D"/>
                </a:solidFill>
                <a:latin typeface="Segoe UI Light" panose="020B0502040204020203" pitchFamily="34" charset="0"/>
                <a:ea typeface="+mj-ea"/>
                <a:cs typeface="Segoe UI Light" panose="020B0502040204020203" pitchFamily="34" charset="0"/>
              </a:defRPr>
            </a:lvl1pPr>
          </a:lstStyle>
          <a:p>
            <a:pPr defTabSz="931847">
              <a:defRPr/>
            </a:pPr>
            <a:endParaRPr lang="en-US" altLang="zh-CN" sz="2854"/>
          </a:p>
        </p:txBody>
      </p:sp>
      <p:sp>
        <p:nvSpPr>
          <p:cNvPr id="4" name="Title 3">
            <a:extLst>
              <a:ext uri="{FF2B5EF4-FFF2-40B4-BE49-F238E27FC236}">
                <a16:creationId xmlns:a16="http://schemas.microsoft.com/office/drawing/2014/main" id="{2A935923-2F8B-49DB-9720-56C7E6998129}"/>
              </a:ext>
            </a:extLst>
          </p:cNvPr>
          <p:cNvSpPr>
            <a:spLocks noGrp="1"/>
          </p:cNvSpPr>
          <p:nvPr>
            <p:ph type="title"/>
          </p:nvPr>
        </p:nvSpPr>
        <p:spPr/>
        <p:txBody>
          <a:bodyPr/>
          <a:lstStyle/>
          <a:p>
            <a:r>
              <a:rPr lang="en-US"/>
              <a:t>Analyze image </a:t>
            </a:r>
          </a:p>
        </p:txBody>
      </p:sp>
      <p:sp>
        <p:nvSpPr>
          <p:cNvPr id="18" name="Oval 17">
            <a:extLst>
              <a:ext uri="{FF2B5EF4-FFF2-40B4-BE49-F238E27FC236}">
                <a16:creationId xmlns:a16="http://schemas.microsoft.com/office/drawing/2014/main" id="{FBC16A1C-0C42-4DA7-BD21-E4D82E7B4DFA}"/>
              </a:ext>
            </a:extLst>
          </p:cNvPr>
          <p:cNvSpPr/>
          <p:nvPr/>
        </p:nvSpPr>
        <p:spPr bwMode="auto">
          <a:xfrm>
            <a:off x="11228726" y="271212"/>
            <a:ext cx="922376" cy="922376"/>
          </a:xfrm>
          <a:prstGeom prst="ellipse">
            <a:avLst/>
          </a:prstGeom>
          <a:solidFill>
            <a:schemeClr val="accent3"/>
          </a:solidFill>
          <a:ln w="12700" cap="flat" cmpd="sng" algn="ctr">
            <a:noFill/>
            <a:prstDash val="solid"/>
            <a:miter lim="800000"/>
          </a:ln>
          <a:effectLst/>
        </p:spPr>
        <p:txBody>
          <a:bodyPr rot="0" spcFirstLastPara="0" vertOverflow="overflow" horzOverflow="overflow" vert="horz" wrap="square" lIns="219385" tIns="175508" rIns="219385" bIns="175508" numCol="1" spcCol="0" rtlCol="0" fromWordArt="0" anchor="t" anchorCtr="0" forceAA="0" compatLnSpc="1">
            <a:prstTxWarp prst="textNoShape">
              <a:avLst/>
            </a:prstTxWarp>
            <a:noAutofit/>
          </a:bodyPr>
          <a:lstStyle/>
          <a:p>
            <a:pPr algn="ctr" defTabSz="1118538" fontAlgn="base">
              <a:lnSpc>
                <a:spcPct val="90000"/>
              </a:lnSpc>
              <a:spcBef>
                <a:spcPct val="0"/>
              </a:spcBef>
              <a:spcAft>
                <a:spcPct val="0"/>
              </a:spcAft>
              <a:defRPr/>
            </a:pPr>
            <a:endParaRPr lang="en-US" sz="2879" kern="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0" name="Picture 9">
            <a:extLst>
              <a:ext uri="{FF2B5EF4-FFF2-40B4-BE49-F238E27FC236}">
                <a16:creationId xmlns:a16="http://schemas.microsoft.com/office/drawing/2014/main" id="{CDE24A4A-432D-4CAE-A23D-E6CAC2513DD4}"/>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264632" y="302667"/>
            <a:ext cx="855235" cy="855235"/>
          </a:xfrm>
          <a:prstGeom prst="rect">
            <a:avLst/>
          </a:prstGeom>
        </p:spPr>
      </p:pic>
    </p:spTree>
    <p:extLst>
      <p:ext uri="{BB962C8B-B14F-4D97-AF65-F5344CB8AC3E}">
        <p14:creationId xmlns:p14="http://schemas.microsoft.com/office/powerpoint/2010/main" val="382892128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animEffect transition="in" filter="fade">
                                      <p:cBhvr>
                                        <p:cTn id="7" dur="500"/>
                                        <p:tgtEl>
                                          <p:spTgt spid="1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6">
                                            <p:txEl>
                                              <p:pRg st="1" end="1"/>
                                            </p:txEl>
                                          </p:spTgt>
                                        </p:tgtEl>
                                        <p:attrNameLst>
                                          <p:attrName>style.visibility</p:attrName>
                                        </p:attrNameLst>
                                      </p:cBhvr>
                                      <p:to>
                                        <p:strVal val="visible"/>
                                      </p:to>
                                    </p:set>
                                    <p:animEffect transition="in" filter="fade">
                                      <p:cBhvr>
                                        <p:cTn id="12" dur="500"/>
                                        <p:tgtEl>
                                          <p:spTgt spid="1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6">
                                            <p:txEl>
                                              <p:pRg st="2" end="2"/>
                                            </p:txEl>
                                          </p:spTgt>
                                        </p:tgtEl>
                                        <p:attrNameLst>
                                          <p:attrName>style.visibility</p:attrName>
                                        </p:attrNameLst>
                                      </p:cBhvr>
                                      <p:to>
                                        <p:strVal val="visible"/>
                                      </p:to>
                                    </p:set>
                                    <p:animEffect transition="in" filter="fade">
                                      <p:cBhvr>
                                        <p:cTn id="17" dur="500"/>
                                        <p:tgtEl>
                                          <p:spTgt spid="1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xEl>
                                              <p:pRg st="3" end="3"/>
                                            </p:txEl>
                                          </p:spTgt>
                                        </p:tgtEl>
                                        <p:attrNameLst>
                                          <p:attrName>style.visibility</p:attrName>
                                        </p:attrNameLst>
                                      </p:cBhvr>
                                      <p:to>
                                        <p:strVal val="visible"/>
                                      </p:to>
                                    </p:set>
                                    <p:animEffect transition="in" filter="fade">
                                      <p:cBhvr>
                                        <p:cTn id="22" dur="500"/>
                                        <p:tgtEl>
                                          <p:spTgt spid="1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6">
                                            <p:txEl>
                                              <p:pRg st="4" end="4"/>
                                            </p:txEl>
                                          </p:spTgt>
                                        </p:tgtEl>
                                        <p:attrNameLst>
                                          <p:attrName>style.visibility</p:attrName>
                                        </p:attrNameLst>
                                      </p:cBhvr>
                                      <p:to>
                                        <p:strVal val="visible"/>
                                      </p:to>
                                    </p:set>
                                    <p:animEffect transition="in" filter="fade">
                                      <p:cBhvr>
                                        <p:cTn id="27" dur="500"/>
                                        <p:tgtEl>
                                          <p:spTgt spid="1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6">
                                            <p:txEl>
                                              <p:pRg st="5" end="5"/>
                                            </p:txEl>
                                          </p:spTgt>
                                        </p:tgtEl>
                                        <p:attrNameLst>
                                          <p:attrName>style.visibility</p:attrName>
                                        </p:attrNameLst>
                                      </p:cBhvr>
                                      <p:to>
                                        <p:strVal val="visible"/>
                                      </p:to>
                                    </p:set>
                                    <p:animEffect transition="in" filter="fade">
                                      <p:cBhvr>
                                        <p:cTn id="32" dur="500"/>
                                        <p:tgtEl>
                                          <p:spTgt spid="16">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6">
                                            <p:txEl>
                                              <p:pRg st="6" end="6"/>
                                            </p:txEl>
                                          </p:spTgt>
                                        </p:tgtEl>
                                        <p:attrNameLst>
                                          <p:attrName>style.visibility</p:attrName>
                                        </p:attrNameLst>
                                      </p:cBhvr>
                                      <p:to>
                                        <p:strVal val="visible"/>
                                      </p:to>
                                    </p:set>
                                    <p:animEffect transition="in" filter="fade">
                                      <p:cBhvr>
                                        <p:cTn id="37" dur="500"/>
                                        <p:tgtEl>
                                          <p:spTgt spid="16">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6">
                                            <p:txEl>
                                              <p:pRg st="7" end="7"/>
                                            </p:txEl>
                                          </p:spTgt>
                                        </p:tgtEl>
                                        <p:attrNameLst>
                                          <p:attrName>style.visibility</p:attrName>
                                        </p:attrNameLst>
                                      </p:cBhvr>
                                      <p:to>
                                        <p:strVal val="visible"/>
                                      </p:to>
                                    </p:set>
                                    <p:animEffect transition="in" filter="fade">
                                      <p:cBhvr>
                                        <p:cTn id="42" dur="500"/>
                                        <p:tgtEl>
                                          <p:spTgt spid="16">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6">
                                            <p:txEl>
                                              <p:pRg st="8" end="8"/>
                                            </p:txEl>
                                          </p:spTgt>
                                        </p:tgtEl>
                                        <p:attrNameLst>
                                          <p:attrName>style.visibility</p:attrName>
                                        </p:attrNameLst>
                                      </p:cBhvr>
                                      <p:to>
                                        <p:strVal val="visible"/>
                                      </p:to>
                                    </p:set>
                                    <p:animEffect transition="in" filter="fade">
                                      <p:cBhvr>
                                        <p:cTn id="47" dur="500"/>
                                        <p:tgtEl>
                                          <p:spTgt spid="16">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6">
                                            <p:txEl>
                                              <p:pRg st="9" end="9"/>
                                            </p:txEl>
                                          </p:spTgt>
                                        </p:tgtEl>
                                        <p:attrNameLst>
                                          <p:attrName>style.visibility</p:attrName>
                                        </p:attrNameLst>
                                      </p:cBhvr>
                                      <p:to>
                                        <p:strVal val="visible"/>
                                      </p:to>
                                    </p:set>
                                    <p:animEffect transition="in" filter="fade">
                                      <p:cBhvr>
                                        <p:cTn id="52" dur="500"/>
                                        <p:tgtEl>
                                          <p:spTgt spid="16">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16">
                                            <p:txEl>
                                              <p:pRg st="10" end="10"/>
                                            </p:txEl>
                                          </p:spTgt>
                                        </p:tgtEl>
                                        <p:attrNameLst>
                                          <p:attrName>style.visibility</p:attrName>
                                        </p:attrNameLst>
                                      </p:cBhvr>
                                      <p:to>
                                        <p:strVal val="visible"/>
                                      </p:to>
                                    </p:set>
                                    <p:animEffect transition="in" filter="fade">
                                      <p:cBhvr>
                                        <p:cTn id="57" dur="500"/>
                                        <p:tgtEl>
                                          <p:spTgt spid="16">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16">
                                            <p:txEl>
                                              <p:pRg st="11" end="11"/>
                                            </p:txEl>
                                          </p:spTgt>
                                        </p:tgtEl>
                                        <p:attrNameLst>
                                          <p:attrName>style.visibility</p:attrName>
                                        </p:attrNameLst>
                                      </p:cBhvr>
                                      <p:to>
                                        <p:strVal val="visible"/>
                                      </p:to>
                                    </p:set>
                                    <p:animEffect transition="in" filter="fade">
                                      <p:cBhvr>
                                        <p:cTn id="62" dur="500"/>
                                        <p:tgtEl>
                                          <p:spTgt spid="16">
                                            <p:txEl>
                                              <p:pRg st="11" end="11"/>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16">
                                            <p:txEl>
                                              <p:pRg st="12" end="12"/>
                                            </p:txEl>
                                          </p:spTgt>
                                        </p:tgtEl>
                                        <p:attrNameLst>
                                          <p:attrName>style.visibility</p:attrName>
                                        </p:attrNameLst>
                                      </p:cBhvr>
                                      <p:to>
                                        <p:strVal val="visible"/>
                                      </p:to>
                                    </p:set>
                                    <p:animEffect transition="in" filter="fade">
                                      <p:cBhvr>
                                        <p:cTn id="67" dur="500"/>
                                        <p:tgtEl>
                                          <p:spTgt spid="16">
                                            <p:txEl>
                                              <p:pRg st="12" end="12"/>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16">
                                            <p:txEl>
                                              <p:pRg st="13" end="13"/>
                                            </p:txEl>
                                          </p:spTgt>
                                        </p:tgtEl>
                                        <p:attrNameLst>
                                          <p:attrName>style.visibility</p:attrName>
                                        </p:attrNameLst>
                                      </p:cBhvr>
                                      <p:to>
                                        <p:strVal val="visible"/>
                                      </p:to>
                                    </p:set>
                                    <p:animEffect transition="in" filter="fade">
                                      <p:cBhvr>
                                        <p:cTn id="72" dur="500"/>
                                        <p:tgtEl>
                                          <p:spTgt spid="16">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A0A18E3F-0643-44C1-B464-F58E7944A464}"/>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5751935" y="-1"/>
            <a:ext cx="6696092" cy="7134416"/>
          </a:xfrm>
          <a:prstGeom prst="rect">
            <a:avLst/>
          </a:prstGeom>
        </p:spPr>
      </p:pic>
      <p:sp>
        <p:nvSpPr>
          <p:cNvPr id="3" name="Rectangle 2"/>
          <p:cNvSpPr/>
          <p:nvPr/>
        </p:nvSpPr>
        <p:spPr bwMode="auto">
          <a:xfrm>
            <a:off x="881" y="-1"/>
            <a:ext cx="5751054" cy="7134416"/>
          </a:xfrm>
          <a:prstGeom prst="rect">
            <a:avLst/>
          </a:prstGeom>
          <a:solidFill>
            <a:schemeClr val="accent3"/>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28" rIns="0" bIns="47528" numCol="1" rtlCol="0" anchor="ctr" anchorCtr="0" compatLnSpc="1">
            <a:prstTxWarp prst="textNoShape">
              <a:avLst/>
            </a:prstTxWarp>
          </a:bodyPr>
          <a:lstStyle/>
          <a:p>
            <a:pPr algn="ctr" defTabSz="950263" fontAlgn="base">
              <a:spcBef>
                <a:spcPct val="0"/>
              </a:spcBef>
              <a:spcAft>
                <a:spcPct val="0"/>
              </a:spcAft>
              <a:defRPr/>
            </a:pPr>
            <a:endParaRPr lang="en-US" sz="2039" kern="0">
              <a:gradFill>
                <a:gsLst>
                  <a:gs pos="0">
                    <a:srgbClr val="FFFFFF"/>
                  </a:gs>
                  <a:gs pos="100000">
                    <a:srgbClr val="FFFFFF"/>
                  </a:gs>
                </a:gsLst>
                <a:lin ang="5400000" scaled="0"/>
              </a:gradFill>
              <a:latin typeface="Segoe UI"/>
            </a:endParaRPr>
          </a:p>
        </p:txBody>
      </p:sp>
      <p:sp>
        <p:nvSpPr>
          <p:cNvPr id="16" name="Rectangle 15"/>
          <p:cNvSpPr/>
          <p:nvPr/>
        </p:nvSpPr>
        <p:spPr>
          <a:xfrm>
            <a:off x="272892" y="1352298"/>
            <a:ext cx="5168177" cy="5141741"/>
          </a:xfrm>
          <a:prstGeom prst="rect">
            <a:avLst/>
          </a:prstGeom>
        </p:spPr>
        <p:txBody>
          <a:bodyPr wrap="square" lIns="186521" tIns="149217" rIns="186521" bIns="149217">
            <a:spAutoFit/>
          </a:bodyPr>
          <a:lstStyle/>
          <a:p>
            <a:pPr defTabSz="93167">
              <a:lnSpc>
                <a:spcPct val="90000"/>
              </a:lnSpc>
              <a:defRPr/>
            </a:pPr>
            <a:r>
              <a:rPr lang="en-US" sz="1428" kern="0">
                <a:gradFill>
                  <a:gsLst>
                    <a:gs pos="28105">
                      <a:prstClr val="white"/>
                    </a:gs>
                    <a:gs pos="62000">
                      <a:prstClr val="white"/>
                    </a:gs>
                  </a:gsLst>
                  <a:lin ang="0" scaled="1"/>
                </a:gradFill>
                <a:latin typeface="Consolas" panose="020B0609020204030204" pitchFamily="49" charset="0"/>
                <a:cs typeface="Consolas" panose="020B0609020204030204" pitchFamily="49" charset="0"/>
              </a:rPr>
              <a:t>JSON:</a:t>
            </a:r>
          </a:p>
          <a:p>
            <a:pPr defTabSz="93167">
              <a:lnSpc>
                <a:spcPct val="90000"/>
              </a:lnSpc>
              <a:defRPr/>
            </a:pPr>
            <a:r>
              <a:rPr lang="en-US" sz="1428" kern="0">
                <a:gradFill>
                  <a:gsLst>
                    <a:gs pos="28105">
                      <a:prstClr val="white"/>
                    </a:gs>
                    <a:gs pos="62000">
                      <a:prstClr val="white"/>
                    </a:gs>
                  </a:gsLst>
                  <a:lin ang="0" scaled="1"/>
                </a:gradFill>
                <a:latin typeface="Consolas" panose="020B0609020204030204" pitchFamily="49" charset="0"/>
                <a:cs typeface="Consolas" panose="020B0609020204030204" pitchFamily="49" charset="0"/>
              </a:rPr>
              <a:t>{</a:t>
            </a:r>
          </a:p>
          <a:p>
            <a:pPr defTabSz="93167">
              <a:lnSpc>
                <a:spcPct val="90000"/>
              </a:lnSpc>
              <a:defRPr/>
            </a:pPr>
            <a:r>
              <a:rPr lang="en-US" sz="1428" kern="0">
                <a:gradFill>
                  <a:gsLst>
                    <a:gs pos="28105">
                      <a:prstClr val="white"/>
                    </a:gs>
                    <a:gs pos="62000">
                      <a:prstClr val="white"/>
                    </a:gs>
                  </a:gsLst>
                  <a:lin ang="0" scaled="1"/>
                </a:gradFill>
                <a:latin typeface="Consolas" panose="020B0609020204030204" pitchFamily="49" charset="0"/>
                <a:cs typeface="Consolas" panose="020B0609020204030204" pitchFamily="49" charset="0"/>
              </a:rPr>
              <a:t>	"language": "</a:t>
            </a:r>
            <a:r>
              <a:rPr lang="en-US" sz="1428" kern="0" err="1">
                <a:gradFill>
                  <a:gsLst>
                    <a:gs pos="28105">
                      <a:prstClr val="white"/>
                    </a:gs>
                    <a:gs pos="62000">
                      <a:prstClr val="white"/>
                    </a:gs>
                  </a:gsLst>
                  <a:lin ang="0" scaled="1"/>
                </a:gradFill>
                <a:latin typeface="Consolas" panose="020B0609020204030204" pitchFamily="49" charset="0"/>
                <a:cs typeface="Consolas" panose="020B0609020204030204" pitchFamily="49" charset="0"/>
              </a:rPr>
              <a:t>en</a:t>
            </a:r>
            <a:r>
              <a:rPr lang="en-US" sz="1428" kern="0">
                <a:gradFill>
                  <a:gsLst>
                    <a:gs pos="28105">
                      <a:prstClr val="white"/>
                    </a:gs>
                    <a:gs pos="62000">
                      <a:prstClr val="white"/>
                    </a:gs>
                  </a:gsLst>
                  <a:lin ang="0" scaled="1"/>
                </a:gradFill>
                <a:latin typeface="Consolas" panose="020B0609020204030204" pitchFamily="49" charset="0"/>
                <a:cs typeface="Consolas" panose="020B0609020204030204" pitchFamily="49" charset="0"/>
              </a:rPr>
              <a:t>",</a:t>
            </a:r>
          </a:p>
          <a:p>
            <a:pPr defTabSz="93167">
              <a:lnSpc>
                <a:spcPct val="90000"/>
              </a:lnSpc>
              <a:defRPr/>
            </a:pPr>
            <a:r>
              <a:rPr lang="en-US" sz="1428" kern="0">
                <a:gradFill>
                  <a:gsLst>
                    <a:gs pos="28105">
                      <a:prstClr val="white"/>
                    </a:gs>
                    <a:gs pos="62000">
                      <a:prstClr val="white"/>
                    </a:gs>
                  </a:gsLst>
                  <a:lin ang="0" scaled="1"/>
                </a:gradFill>
                <a:latin typeface="Consolas" panose="020B0609020204030204" pitchFamily="49" charset="0"/>
                <a:cs typeface="Consolas" panose="020B0609020204030204" pitchFamily="49" charset="0"/>
              </a:rPr>
              <a:t>	"orientation": "Up",</a:t>
            </a:r>
          </a:p>
          <a:p>
            <a:pPr defTabSz="93167">
              <a:lnSpc>
                <a:spcPct val="90000"/>
              </a:lnSpc>
              <a:defRPr/>
            </a:pPr>
            <a:r>
              <a:rPr lang="en-US" sz="1428" kern="0">
                <a:gradFill>
                  <a:gsLst>
                    <a:gs pos="28105">
                      <a:prstClr val="white"/>
                    </a:gs>
                    <a:gs pos="62000">
                      <a:prstClr val="white"/>
                    </a:gs>
                  </a:gsLst>
                  <a:lin ang="0" scaled="1"/>
                </a:gradFill>
                <a:latin typeface="Consolas" panose="020B0609020204030204" pitchFamily="49" charset="0"/>
                <a:cs typeface="Consolas" panose="020B0609020204030204" pitchFamily="49" charset="0"/>
              </a:rPr>
              <a:t>	"regions": [</a:t>
            </a:r>
          </a:p>
          <a:p>
            <a:pPr defTabSz="93167">
              <a:lnSpc>
                <a:spcPct val="90000"/>
              </a:lnSpc>
              <a:defRPr/>
            </a:pPr>
            <a:r>
              <a:rPr lang="en-US" sz="1428" kern="0">
                <a:gradFill>
                  <a:gsLst>
                    <a:gs pos="28105">
                      <a:prstClr val="white"/>
                    </a:gs>
                    <a:gs pos="62000">
                      <a:prstClr val="white"/>
                    </a:gs>
                  </a:gsLst>
                  <a:lin ang="0" scaled="1"/>
                </a:gradFill>
                <a:latin typeface="Consolas" panose="020B0609020204030204" pitchFamily="49" charset="0"/>
                <a:cs typeface="Consolas" panose="020B0609020204030204" pitchFamily="49" charset="0"/>
              </a:rPr>
              <a:t>		{</a:t>
            </a:r>
          </a:p>
          <a:p>
            <a:pPr defTabSz="93167">
              <a:lnSpc>
                <a:spcPct val="90000"/>
              </a:lnSpc>
              <a:defRPr/>
            </a:pPr>
            <a:r>
              <a:rPr lang="en-US" sz="1428" kern="0">
                <a:gradFill>
                  <a:gsLst>
                    <a:gs pos="28105">
                      <a:prstClr val="white"/>
                    </a:gs>
                    <a:gs pos="62000">
                      <a:prstClr val="white"/>
                    </a:gs>
                  </a:gsLst>
                  <a:lin ang="0" scaled="1"/>
                </a:gradFill>
                <a:latin typeface="Consolas" panose="020B0609020204030204" pitchFamily="49" charset="0"/>
                <a:cs typeface="Consolas" panose="020B0609020204030204" pitchFamily="49" charset="0"/>
              </a:rPr>
              <a:t>			"</a:t>
            </a:r>
            <a:r>
              <a:rPr lang="en-US" sz="1428" kern="0" err="1">
                <a:gradFill>
                  <a:gsLst>
                    <a:gs pos="28105">
                      <a:prstClr val="white"/>
                    </a:gs>
                    <a:gs pos="62000">
                      <a:prstClr val="white"/>
                    </a:gs>
                  </a:gsLst>
                  <a:lin ang="0" scaled="1"/>
                </a:gradFill>
                <a:latin typeface="Consolas" panose="020B0609020204030204" pitchFamily="49" charset="0"/>
                <a:cs typeface="Consolas" panose="020B0609020204030204" pitchFamily="49" charset="0"/>
              </a:rPr>
              <a:t>boundingBox</a:t>
            </a:r>
            <a:r>
              <a:rPr lang="en-US" sz="1428" kern="0">
                <a:gradFill>
                  <a:gsLst>
                    <a:gs pos="28105">
                      <a:prstClr val="white"/>
                    </a:gs>
                    <a:gs pos="62000">
                      <a:prstClr val="white"/>
                    </a:gs>
                  </a:gsLst>
                  <a:lin ang="0" scaled="1"/>
                </a:gradFill>
                <a:latin typeface="Consolas" panose="020B0609020204030204" pitchFamily="49" charset="0"/>
                <a:cs typeface="Consolas" panose="020B0609020204030204" pitchFamily="49" charset="0"/>
              </a:rPr>
              <a:t>": "41,77,918,440",</a:t>
            </a:r>
          </a:p>
          <a:p>
            <a:pPr defTabSz="93167">
              <a:lnSpc>
                <a:spcPct val="90000"/>
              </a:lnSpc>
              <a:defRPr/>
            </a:pPr>
            <a:r>
              <a:rPr lang="en-US" sz="1428" kern="0">
                <a:gradFill>
                  <a:gsLst>
                    <a:gs pos="28105">
                      <a:prstClr val="white"/>
                    </a:gs>
                    <a:gs pos="62000">
                      <a:prstClr val="white"/>
                    </a:gs>
                  </a:gsLst>
                  <a:lin ang="0" scaled="1"/>
                </a:gradFill>
                <a:latin typeface="Consolas" panose="020B0609020204030204" pitchFamily="49" charset="0"/>
                <a:cs typeface="Consolas" panose="020B0609020204030204" pitchFamily="49" charset="0"/>
              </a:rPr>
              <a:t>			"lines": [</a:t>
            </a:r>
          </a:p>
          <a:p>
            <a:pPr defTabSz="93167">
              <a:lnSpc>
                <a:spcPct val="90000"/>
              </a:lnSpc>
              <a:defRPr/>
            </a:pPr>
            <a:r>
              <a:rPr lang="en-US" sz="1428" kern="0">
                <a:gradFill>
                  <a:gsLst>
                    <a:gs pos="28105">
                      <a:prstClr val="white"/>
                    </a:gs>
                    <a:gs pos="62000">
                      <a:prstClr val="white"/>
                    </a:gs>
                  </a:gsLst>
                  <a:lin ang="0" scaled="1"/>
                </a:gradFill>
                <a:latin typeface="Consolas" panose="020B0609020204030204" pitchFamily="49" charset="0"/>
                <a:cs typeface="Consolas" panose="020B0609020204030204" pitchFamily="49" charset="0"/>
              </a:rPr>
              <a:t>				{</a:t>
            </a:r>
          </a:p>
          <a:p>
            <a:pPr defTabSz="93167">
              <a:lnSpc>
                <a:spcPct val="90000"/>
              </a:lnSpc>
              <a:defRPr/>
            </a:pPr>
            <a:r>
              <a:rPr lang="en-US" sz="1428" kern="0">
                <a:gradFill>
                  <a:gsLst>
                    <a:gs pos="28105">
                      <a:prstClr val="white"/>
                    </a:gs>
                    <a:gs pos="62000">
                      <a:prstClr val="white"/>
                    </a:gs>
                  </a:gsLst>
                  <a:lin ang="0" scaled="1"/>
                </a:gradFill>
                <a:latin typeface="Consolas" panose="020B0609020204030204" pitchFamily="49" charset="0"/>
                <a:cs typeface="Consolas" panose="020B0609020204030204" pitchFamily="49" charset="0"/>
              </a:rPr>
              <a:t>					"</a:t>
            </a:r>
            <a:r>
              <a:rPr lang="en-US" sz="1428" kern="0" err="1">
                <a:gradFill>
                  <a:gsLst>
                    <a:gs pos="28105">
                      <a:prstClr val="white"/>
                    </a:gs>
                    <a:gs pos="62000">
                      <a:prstClr val="white"/>
                    </a:gs>
                  </a:gsLst>
                  <a:lin ang="0" scaled="1"/>
                </a:gradFill>
                <a:latin typeface="Consolas" panose="020B0609020204030204" pitchFamily="49" charset="0"/>
                <a:cs typeface="Consolas" panose="020B0609020204030204" pitchFamily="49" charset="0"/>
              </a:rPr>
              <a:t>boundingBox</a:t>
            </a:r>
            <a:r>
              <a:rPr lang="en-US" sz="1428" kern="0">
                <a:gradFill>
                  <a:gsLst>
                    <a:gs pos="28105">
                      <a:prstClr val="white"/>
                    </a:gs>
                    <a:gs pos="62000">
                      <a:prstClr val="white"/>
                    </a:gs>
                  </a:gsLst>
                  <a:lin ang="0" scaled="1"/>
                </a:gradFill>
                <a:latin typeface="Consolas" panose="020B0609020204030204" pitchFamily="49" charset="0"/>
                <a:cs typeface="Consolas" panose="020B0609020204030204" pitchFamily="49" charset="0"/>
              </a:rPr>
              <a:t>": "41,77,723,89",</a:t>
            </a:r>
          </a:p>
          <a:p>
            <a:pPr defTabSz="93167">
              <a:lnSpc>
                <a:spcPct val="90000"/>
              </a:lnSpc>
              <a:defRPr/>
            </a:pPr>
            <a:r>
              <a:rPr lang="en-US" sz="1428" kern="0">
                <a:gradFill>
                  <a:gsLst>
                    <a:gs pos="28105">
                      <a:prstClr val="white"/>
                    </a:gs>
                    <a:gs pos="62000">
                      <a:prstClr val="white"/>
                    </a:gs>
                  </a:gsLst>
                  <a:lin ang="0" scaled="1"/>
                </a:gradFill>
                <a:latin typeface="Consolas" panose="020B0609020204030204" pitchFamily="49" charset="0"/>
                <a:cs typeface="Consolas" panose="020B0609020204030204" pitchFamily="49" charset="0"/>
              </a:rPr>
              <a:t>					"words": [</a:t>
            </a:r>
          </a:p>
          <a:p>
            <a:pPr defTabSz="93167">
              <a:lnSpc>
                <a:spcPct val="90000"/>
              </a:lnSpc>
              <a:defRPr/>
            </a:pPr>
            <a:r>
              <a:rPr lang="en-US" sz="1428" kern="0">
                <a:gradFill>
                  <a:gsLst>
                    <a:gs pos="28105">
                      <a:prstClr val="white"/>
                    </a:gs>
                    <a:gs pos="62000">
                      <a:prstClr val="white"/>
                    </a:gs>
                  </a:gsLst>
                  <a:lin ang="0" scaled="1"/>
                </a:gradFill>
                <a:latin typeface="Consolas" panose="020B0609020204030204" pitchFamily="49" charset="0"/>
                <a:cs typeface="Consolas" panose="020B0609020204030204" pitchFamily="49" charset="0"/>
              </a:rPr>
              <a:t>						{</a:t>
            </a:r>
          </a:p>
          <a:p>
            <a:pPr defTabSz="93167">
              <a:lnSpc>
                <a:spcPct val="90000"/>
              </a:lnSpc>
              <a:defRPr/>
            </a:pPr>
            <a:r>
              <a:rPr lang="en-US" sz="1428" kern="0">
                <a:gradFill>
                  <a:gsLst>
                    <a:gs pos="28105">
                      <a:prstClr val="white"/>
                    </a:gs>
                    <a:gs pos="62000">
                      <a:prstClr val="white"/>
                    </a:gs>
                  </a:gsLst>
                  <a:lin ang="0" scaled="1"/>
                </a:gradFill>
                <a:latin typeface="Consolas" panose="020B0609020204030204" pitchFamily="49" charset="0"/>
                <a:cs typeface="Consolas" panose="020B0609020204030204" pitchFamily="49" charset="0"/>
              </a:rPr>
              <a:t>							"</a:t>
            </a:r>
            <a:r>
              <a:rPr lang="en-US" sz="1428" kern="0" err="1">
                <a:gradFill>
                  <a:gsLst>
                    <a:gs pos="28105">
                      <a:prstClr val="white"/>
                    </a:gs>
                    <a:gs pos="62000">
                      <a:prstClr val="white"/>
                    </a:gs>
                  </a:gsLst>
                  <a:lin ang="0" scaled="1"/>
                </a:gradFill>
                <a:latin typeface="Consolas" panose="020B0609020204030204" pitchFamily="49" charset="0"/>
                <a:cs typeface="Consolas" panose="020B0609020204030204" pitchFamily="49" charset="0"/>
              </a:rPr>
              <a:t>boundingBox</a:t>
            </a:r>
            <a:r>
              <a:rPr lang="en-US" sz="1428" kern="0">
                <a:gradFill>
                  <a:gsLst>
                    <a:gs pos="28105">
                      <a:prstClr val="white"/>
                    </a:gs>
                    <a:gs pos="62000">
                      <a:prstClr val="white"/>
                    </a:gs>
                  </a:gsLst>
                  <a:lin ang="0" scaled="1"/>
                </a:gradFill>
                <a:latin typeface="Consolas" panose="020B0609020204030204" pitchFamily="49" charset="0"/>
                <a:cs typeface="Consolas" panose="020B0609020204030204" pitchFamily="49" charset="0"/>
              </a:rPr>
              <a:t>": "41,102,225,64",</a:t>
            </a:r>
          </a:p>
          <a:p>
            <a:pPr defTabSz="93167">
              <a:lnSpc>
                <a:spcPct val="90000"/>
              </a:lnSpc>
              <a:defRPr/>
            </a:pPr>
            <a:r>
              <a:rPr lang="en-US" sz="1428" kern="0">
                <a:gradFill>
                  <a:gsLst>
                    <a:gs pos="28105">
                      <a:prstClr val="white"/>
                    </a:gs>
                    <a:gs pos="62000">
                      <a:prstClr val="white"/>
                    </a:gs>
                  </a:gsLst>
                  <a:lin ang="0" scaled="1"/>
                </a:gradFill>
                <a:latin typeface="Consolas" panose="020B0609020204030204" pitchFamily="49" charset="0"/>
                <a:cs typeface="Consolas" panose="020B0609020204030204" pitchFamily="49" charset="0"/>
              </a:rPr>
              <a:t>							"text": "LIFE"</a:t>
            </a:r>
          </a:p>
          <a:p>
            <a:pPr defTabSz="93167">
              <a:lnSpc>
                <a:spcPct val="90000"/>
              </a:lnSpc>
              <a:defRPr/>
            </a:pPr>
            <a:r>
              <a:rPr lang="en-US" sz="1428" kern="0">
                <a:gradFill>
                  <a:gsLst>
                    <a:gs pos="28105">
                      <a:prstClr val="white"/>
                    </a:gs>
                    <a:gs pos="62000">
                      <a:prstClr val="white"/>
                    </a:gs>
                  </a:gsLst>
                  <a:lin ang="0" scaled="1"/>
                </a:gradFill>
                <a:latin typeface="Consolas" panose="020B0609020204030204" pitchFamily="49" charset="0"/>
                <a:cs typeface="Consolas" panose="020B0609020204030204" pitchFamily="49" charset="0"/>
              </a:rPr>
              <a:t>						},</a:t>
            </a:r>
          </a:p>
          <a:p>
            <a:pPr defTabSz="93167">
              <a:lnSpc>
                <a:spcPct val="90000"/>
              </a:lnSpc>
              <a:defRPr/>
            </a:pPr>
            <a:r>
              <a:rPr lang="en-US" sz="1428" kern="0">
                <a:gradFill>
                  <a:gsLst>
                    <a:gs pos="28105">
                      <a:prstClr val="white"/>
                    </a:gs>
                    <a:gs pos="62000">
                      <a:prstClr val="white"/>
                    </a:gs>
                  </a:gsLst>
                  <a:lin ang="0" scaled="1"/>
                </a:gradFill>
                <a:latin typeface="Consolas" panose="020B0609020204030204" pitchFamily="49" charset="0"/>
                <a:cs typeface="Consolas" panose="020B0609020204030204" pitchFamily="49" charset="0"/>
              </a:rPr>
              <a:t>						{</a:t>
            </a:r>
          </a:p>
          <a:p>
            <a:pPr defTabSz="93167">
              <a:lnSpc>
                <a:spcPct val="90000"/>
              </a:lnSpc>
              <a:defRPr/>
            </a:pPr>
            <a:r>
              <a:rPr lang="en-US" sz="1428" kern="0">
                <a:gradFill>
                  <a:gsLst>
                    <a:gs pos="28105">
                      <a:prstClr val="white"/>
                    </a:gs>
                    <a:gs pos="62000">
                      <a:prstClr val="white"/>
                    </a:gs>
                  </a:gsLst>
                  <a:lin ang="0" scaled="1"/>
                </a:gradFill>
                <a:latin typeface="Consolas" panose="020B0609020204030204" pitchFamily="49" charset="0"/>
                <a:cs typeface="Consolas" panose="020B0609020204030204" pitchFamily="49" charset="0"/>
              </a:rPr>
              <a:t>							"</a:t>
            </a:r>
            <a:r>
              <a:rPr lang="en-US" sz="1428" kern="0" err="1">
                <a:gradFill>
                  <a:gsLst>
                    <a:gs pos="28105">
                      <a:prstClr val="white"/>
                    </a:gs>
                    <a:gs pos="62000">
                      <a:prstClr val="white"/>
                    </a:gs>
                  </a:gsLst>
                  <a:lin ang="0" scaled="1"/>
                </a:gradFill>
                <a:latin typeface="Consolas" panose="020B0609020204030204" pitchFamily="49" charset="0"/>
                <a:cs typeface="Consolas" panose="020B0609020204030204" pitchFamily="49" charset="0"/>
              </a:rPr>
              <a:t>boundingBox</a:t>
            </a:r>
            <a:r>
              <a:rPr lang="en-US" sz="1428" kern="0">
                <a:gradFill>
                  <a:gsLst>
                    <a:gs pos="28105">
                      <a:prstClr val="white"/>
                    </a:gs>
                    <a:gs pos="62000">
                      <a:prstClr val="white"/>
                    </a:gs>
                  </a:gsLst>
                  <a:lin ang="0" scaled="1"/>
                </a:gradFill>
                <a:latin typeface="Consolas" panose="020B0609020204030204" pitchFamily="49" charset="0"/>
                <a:cs typeface="Consolas" panose="020B0609020204030204" pitchFamily="49" charset="0"/>
              </a:rPr>
              <a:t>": "356,89,94,62",</a:t>
            </a:r>
          </a:p>
          <a:p>
            <a:pPr defTabSz="93167">
              <a:lnSpc>
                <a:spcPct val="90000"/>
              </a:lnSpc>
              <a:defRPr/>
            </a:pPr>
            <a:r>
              <a:rPr lang="en-US" sz="1428" kern="0">
                <a:gradFill>
                  <a:gsLst>
                    <a:gs pos="28105">
                      <a:prstClr val="white"/>
                    </a:gs>
                    <a:gs pos="62000">
                      <a:prstClr val="white"/>
                    </a:gs>
                  </a:gsLst>
                  <a:lin ang="0" scaled="1"/>
                </a:gradFill>
                <a:latin typeface="Consolas" panose="020B0609020204030204" pitchFamily="49" charset="0"/>
                <a:cs typeface="Consolas" panose="020B0609020204030204" pitchFamily="49" charset="0"/>
              </a:rPr>
              <a:t>							"text": "IS"</a:t>
            </a:r>
          </a:p>
          <a:p>
            <a:pPr defTabSz="93167">
              <a:lnSpc>
                <a:spcPct val="90000"/>
              </a:lnSpc>
              <a:defRPr/>
            </a:pPr>
            <a:r>
              <a:rPr lang="en-US" sz="1428" kern="0">
                <a:gradFill>
                  <a:gsLst>
                    <a:gs pos="28105">
                      <a:prstClr val="white"/>
                    </a:gs>
                    <a:gs pos="62000">
                      <a:prstClr val="white"/>
                    </a:gs>
                  </a:gsLst>
                  <a:lin ang="0" scaled="1"/>
                </a:gradFill>
                <a:latin typeface="Consolas" panose="020B0609020204030204" pitchFamily="49" charset="0"/>
                <a:cs typeface="Consolas" panose="020B0609020204030204" pitchFamily="49" charset="0"/>
              </a:rPr>
              <a:t>						},</a:t>
            </a:r>
          </a:p>
          <a:p>
            <a:pPr defTabSz="93167">
              <a:lnSpc>
                <a:spcPct val="90000"/>
              </a:lnSpc>
              <a:defRPr/>
            </a:pPr>
            <a:r>
              <a:rPr lang="en-US" sz="1428" kern="0">
                <a:gradFill>
                  <a:gsLst>
                    <a:gs pos="28105">
                      <a:prstClr val="white"/>
                    </a:gs>
                    <a:gs pos="62000">
                      <a:prstClr val="white"/>
                    </a:gs>
                  </a:gsLst>
                  <a:lin ang="0" scaled="1"/>
                </a:gradFill>
                <a:latin typeface="Consolas" panose="020B0609020204030204" pitchFamily="49" charset="0"/>
                <a:cs typeface="Consolas" panose="020B0609020204030204" pitchFamily="49" charset="0"/>
              </a:rPr>
              <a:t>						{</a:t>
            </a:r>
          </a:p>
          <a:p>
            <a:pPr defTabSz="93167">
              <a:lnSpc>
                <a:spcPct val="90000"/>
              </a:lnSpc>
              <a:defRPr/>
            </a:pPr>
            <a:r>
              <a:rPr lang="en-US" sz="1428" kern="0">
                <a:gradFill>
                  <a:gsLst>
                    <a:gs pos="28105">
                      <a:prstClr val="white"/>
                    </a:gs>
                    <a:gs pos="62000">
                      <a:prstClr val="white"/>
                    </a:gs>
                  </a:gsLst>
                  <a:lin ang="0" scaled="1"/>
                </a:gradFill>
                <a:latin typeface="Consolas" panose="020B0609020204030204" pitchFamily="49" charset="0"/>
                <a:cs typeface="Consolas" panose="020B0609020204030204" pitchFamily="49" charset="0"/>
              </a:rPr>
              <a:t>							"</a:t>
            </a:r>
            <a:r>
              <a:rPr lang="en-US" sz="1428" kern="0" err="1">
                <a:gradFill>
                  <a:gsLst>
                    <a:gs pos="28105">
                      <a:prstClr val="white"/>
                    </a:gs>
                    <a:gs pos="62000">
                      <a:prstClr val="white"/>
                    </a:gs>
                  </a:gsLst>
                  <a:lin ang="0" scaled="1"/>
                </a:gradFill>
                <a:latin typeface="Consolas" panose="020B0609020204030204" pitchFamily="49" charset="0"/>
                <a:cs typeface="Consolas" panose="020B0609020204030204" pitchFamily="49" charset="0"/>
              </a:rPr>
              <a:t>boundingBox</a:t>
            </a:r>
            <a:r>
              <a:rPr lang="en-US" sz="1428" kern="0">
                <a:gradFill>
                  <a:gsLst>
                    <a:gs pos="28105">
                      <a:prstClr val="white"/>
                    </a:gs>
                    <a:gs pos="62000">
                      <a:prstClr val="white"/>
                    </a:gs>
                  </a:gsLst>
                  <a:lin ang="0" scaled="1"/>
                </a:gradFill>
                <a:latin typeface="Consolas" panose="020B0609020204030204" pitchFamily="49" charset="0"/>
                <a:cs typeface="Consolas" panose="020B0609020204030204" pitchFamily="49" charset="0"/>
              </a:rPr>
              <a:t>": "539,77,225,64",</a:t>
            </a:r>
          </a:p>
          <a:p>
            <a:pPr defTabSz="93167">
              <a:lnSpc>
                <a:spcPct val="90000"/>
              </a:lnSpc>
              <a:defRPr/>
            </a:pPr>
            <a:r>
              <a:rPr lang="en-US" sz="1428" kern="0">
                <a:gradFill>
                  <a:gsLst>
                    <a:gs pos="28105">
                      <a:prstClr val="white"/>
                    </a:gs>
                    <a:gs pos="62000">
                      <a:prstClr val="white"/>
                    </a:gs>
                  </a:gsLst>
                  <a:lin ang="0" scaled="1"/>
                </a:gradFill>
                <a:latin typeface="Consolas" panose="020B0609020204030204" pitchFamily="49" charset="0"/>
                <a:cs typeface="Consolas" panose="020B0609020204030204" pitchFamily="49" charset="0"/>
              </a:rPr>
              <a:t>							"text": "LIKE"</a:t>
            </a:r>
          </a:p>
          <a:p>
            <a:pPr defTabSz="93167">
              <a:lnSpc>
                <a:spcPct val="90000"/>
              </a:lnSpc>
              <a:defRPr/>
            </a:pPr>
            <a:r>
              <a:rPr lang="en-US" sz="1428" kern="0">
                <a:gradFill>
                  <a:gsLst>
                    <a:gs pos="28105">
                      <a:prstClr val="white"/>
                    </a:gs>
                    <a:gs pos="62000">
                      <a:prstClr val="white"/>
                    </a:gs>
                  </a:gsLst>
                  <a:lin ang="0" scaled="1"/>
                </a:gradFill>
                <a:latin typeface="Consolas" panose="020B0609020204030204" pitchFamily="49" charset="0"/>
                <a:cs typeface="Consolas" panose="020B0609020204030204" pitchFamily="49" charset="0"/>
              </a:rPr>
              <a:t>						}</a:t>
            </a:r>
          </a:p>
          <a:p>
            <a:pPr defTabSz="93167">
              <a:lnSpc>
                <a:spcPct val="90000"/>
              </a:lnSpc>
              <a:defRPr/>
            </a:pPr>
            <a:r>
              <a:rPr lang="en-US" sz="1428" kern="0">
                <a:gradFill>
                  <a:gsLst>
                    <a:gs pos="28105">
                      <a:prstClr val="white"/>
                    </a:gs>
                    <a:gs pos="62000">
                      <a:prstClr val="white"/>
                    </a:gs>
                  </a:gsLst>
                  <a:lin ang="0" scaled="1"/>
                </a:gradFill>
                <a:latin typeface="Consolas" panose="020B0609020204030204" pitchFamily="49" charset="0"/>
                <a:cs typeface="Consolas" panose="020B0609020204030204" pitchFamily="49" charset="0"/>
              </a:rPr>
              <a:t>. . .</a:t>
            </a:r>
          </a:p>
        </p:txBody>
      </p:sp>
      <p:sp>
        <p:nvSpPr>
          <p:cNvPr id="11" name="Title 1"/>
          <p:cNvSpPr txBox="1">
            <a:spLocks/>
          </p:cNvSpPr>
          <p:nvPr/>
        </p:nvSpPr>
        <p:spPr>
          <a:xfrm>
            <a:off x="1141963" y="4174640"/>
            <a:ext cx="10555145" cy="2838907"/>
          </a:xfrm>
          <a:prstGeom prst="rect">
            <a:avLst/>
          </a:prstGeom>
        </p:spPr>
        <p:txBody>
          <a:bodyPr vert="horz" lIns="93175" tIns="46586" rIns="93175" bIns="46586" rtlCol="0" anchor="b">
            <a:normAutofit/>
          </a:bodyPr>
          <a:lstStyle>
            <a:lvl1pPr algn="l" defTabSz="914400" rtl="0" eaLnBrk="1" latinLnBrk="0" hangingPunct="1">
              <a:lnSpc>
                <a:spcPct val="90000"/>
              </a:lnSpc>
              <a:spcBef>
                <a:spcPct val="0"/>
              </a:spcBef>
              <a:buNone/>
              <a:defRPr lang="en-US" sz="6000" kern="1200">
                <a:solidFill>
                  <a:srgbClr val="00A99D"/>
                </a:solidFill>
                <a:latin typeface="Segoe UI Light" panose="020B0502040204020203" pitchFamily="34" charset="0"/>
                <a:ea typeface="+mj-ea"/>
                <a:cs typeface="Segoe UI Light" panose="020B0502040204020203" pitchFamily="34" charset="0"/>
              </a:defRPr>
            </a:lvl1pPr>
          </a:lstStyle>
          <a:p>
            <a:pPr defTabSz="931847">
              <a:defRPr/>
            </a:pPr>
            <a:endParaRPr lang="en-US" altLang="zh-CN" sz="2854"/>
          </a:p>
        </p:txBody>
      </p:sp>
      <p:sp>
        <p:nvSpPr>
          <p:cNvPr id="4" name="Title 3">
            <a:extLst>
              <a:ext uri="{FF2B5EF4-FFF2-40B4-BE49-F238E27FC236}">
                <a16:creationId xmlns:a16="http://schemas.microsoft.com/office/drawing/2014/main" id="{2A935923-2F8B-49DB-9720-56C7E6998129}"/>
              </a:ext>
            </a:extLst>
          </p:cNvPr>
          <p:cNvSpPr>
            <a:spLocks noGrp="1"/>
          </p:cNvSpPr>
          <p:nvPr>
            <p:ph type="title"/>
          </p:nvPr>
        </p:nvSpPr>
        <p:spPr/>
        <p:txBody>
          <a:bodyPr/>
          <a:lstStyle/>
          <a:p>
            <a:r>
              <a:rPr lang="en-US"/>
              <a:t>OCR</a:t>
            </a:r>
          </a:p>
        </p:txBody>
      </p:sp>
      <p:sp>
        <p:nvSpPr>
          <p:cNvPr id="18" name="Oval 17">
            <a:extLst>
              <a:ext uri="{FF2B5EF4-FFF2-40B4-BE49-F238E27FC236}">
                <a16:creationId xmlns:a16="http://schemas.microsoft.com/office/drawing/2014/main" id="{FBC16A1C-0C42-4DA7-BD21-E4D82E7B4DFA}"/>
              </a:ext>
            </a:extLst>
          </p:cNvPr>
          <p:cNvSpPr/>
          <p:nvPr/>
        </p:nvSpPr>
        <p:spPr bwMode="auto">
          <a:xfrm>
            <a:off x="11228726" y="271212"/>
            <a:ext cx="922376" cy="922376"/>
          </a:xfrm>
          <a:prstGeom prst="ellipse">
            <a:avLst/>
          </a:prstGeom>
          <a:solidFill>
            <a:schemeClr val="accent3"/>
          </a:solidFill>
          <a:ln w="12700" cap="flat" cmpd="sng" algn="ctr">
            <a:noFill/>
            <a:prstDash val="solid"/>
            <a:miter lim="800000"/>
          </a:ln>
          <a:effectLst/>
        </p:spPr>
        <p:txBody>
          <a:bodyPr rot="0" spcFirstLastPara="0" vertOverflow="overflow" horzOverflow="overflow" vert="horz" wrap="square" lIns="219385" tIns="175508" rIns="219385" bIns="175508" numCol="1" spcCol="0" rtlCol="0" fromWordArt="0" anchor="t" anchorCtr="0" forceAA="0" compatLnSpc="1">
            <a:prstTxWarp prst="textNoShape">
              <a:avLst/>
            </a:prstTxWarp>
            <a:noAutofit/>
          </a:bodyPr>
          <a:lstStyle/>
          <a:p>
            <a:pPr algn="ctr" defTabSz="1118538" fontAlgn="base">
              <a:lnSpc>
                <a:spcPct val="90000"/>
              </a:lnSpc>
              <a:spcBef>
                <a:spcPct val="0"/>
              </a:spcBef>
              <a:spcAft>
                <a:spcPct val="0"/>
              </a:spcAft>
              <a:defRPr/>
            </a:pPr>
            <a:endParaRPr lang="en-US" sz="2879" kern="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9" name="Picture 8">
            <a:extLst>
              <a:ext uri="{FF2B5EF4-FFF2-40B4-BE49-F238E27FC236}">
                <a16:creationId xmlns:a16="http://schemas.microsoft.com/office/drawing/2014/main" id="{172DB310-47D3-431C-823D-3140B02BAEA1}"/>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264632" y="302667"/>
            <a:ext cx="855235" cy="855235"/>
          </a:xfrm>
          <a:prstGeom prst="rect">
            <a:avLst/>
          </a:prstGeom>
        </p:spPr>
      </p:pic>
    </p:spTree>
    <p:extLst>
      <p:ext uri="{BB962C8B-B14F-4D97-AF65-F5344CB8AC3E}">
        <p14:creationId xmlns:p14="http://schemas.microsoft.com/office/powerpoint/2010/main" val="3158890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a14="http://schemas.microsoft.com/office/drawing/2010/main">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0CD85924-A128-4DC5-9BAA-42BD1DF0E0D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751935" y="-1"/>
            <a:ext cx="6683434" cy="7134416"/>
          </a:xfrm>
          <a:prstGeom prst="rect">
            <a:avLst/>
          </a:prstGeom>
        </p:spPr>
      </p:pic>
      <p:sp>
        <p:nvSpPr>
          <p:cNvPr id="3" name="Rectangle 2"/>
          <p:cNvSpPr/>
          <p:nvPr/>
        </p:nvSpPr>
        <p:spPr bwMode="auto">
          <a:xfrm>
            <a:off x="881" y="-1"/>
            <a:ext cx="5751054" cy="7134416"/>
          </a:xfrm>
          <a:prstGeom prst="rect">
            <a:avLst/>
          </a:prstGeom>
          <a:solidFill>
            <a:schemeClr val="accent3"/>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28" rIns="0" bIns="47528" numCol="1" rtlCol="0" anchor="ctr" anchorCtr="0" compatLnSpc="1">
            <a:prstTxWarp prst="textNoShape">
              <a:avLst/>
            </a:prstTxWarp>
          </a:bodyPr>
          <a:lstStyle/>
          <a:p>
            <a:pPr algn="ctr" defTabSz="950263" fontAlgn="base">
              <a:spcBef>
                <a:spcPct val="0"/>
              </a:spcBef>
              <a:spcAft>
                <a:spcPct val="0"/>
              </a:spcAft>
              <a:defRPr/>
            </a:pPr>
            <a:endParaRPr lang="en-US" sz="2039" kern="0">
              <a:gradFill>
                <a:gsLst>
                  <a:gs pos="0">
                    <a:srgbClr val="FFFFFF"/>
                  </a:gs>
                  <a:gs pos="100000">
                    <a:srgbClr val="FFFFFF"/>
                  </a:gs>
                </a:gsLst>
                <a:lin ang="5400000" scaled="0"/>
              </a:gradFill>
              <a:latin typeface="Segoe UI"/>
            </a:endParaRPr>
          </a:p>
        </p:txBody>
      </p:sp>
      <p:sp>
        <p:nvSpPr>
          <p:cNvPr id="16" name="Rectangle 15"/>
          <p:cNvSpPr/>
          <p:nvPr/>
        </p:nvSpPr>
        <p:spPr>
          <a:xfrm>
            <a:off x="272892" y="1445557"/>
            <a:ext cx="5168177" cy="4230113"/>
          </a:xfrm>
          <a:prstGeom prst="rect">
            <a:avLst/>
          </a:prstGeom>
        </p:spPr>
        <p:txBody>
          <a:bodyPr wrap="square" lIns="186521" tIns="149217" rIns="186521" bIns="149217">
            <a:spAutoFit/>
          </a:bodyPr>
          <a:lstStyle/>
          <a:p>
            <a:pPr defTabSz="913665">
              <a:lnSpc>
                <a:spcPct val="90000"/>
              </a:lnSpc>
              <a:spcBef>
                <a:spcPts val="1836"/>
              </a:spcBef>
              <a:defRPr/>
            </a:pPr>
            <a:r>
              <a:rPr lang="en-US" altLang="zh-CN" sz="2448" kern="0" spc="50" dirty="0">
                <a:ln w="3175">
                  <a:noFill/>
                </a:ln>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rPr>
              <a:t>Face detection</a:t>
            </a:r>
            <a:endParaRPr lang="en-US" altLang="zh-CN" sz="2040" kern="0" dirty="0">
              <a:gradFill>
                <a:gsLst>
                  <a:gs pos="1250">
                    <a:srgbClr val="FFFFFF"/>
                  </a:gs>
                  <a:gs pos="100000">
                    <a:srgbClr val="FFFFFF"/>
                  </a:gs>
                </a:gsLst>
                <a:lin ang="5400000" scaled="0"/>
              </a:gradFill>
              <a:latin typeface="Segoe UI"/>
            </a:endParaRPr>
          </a:p>
          <a:p>
            <a:pPr marL="0" lvl="2" defTabSz="513252">
              <a:lnSpc>
                <a:spcPct val="90000"/>
              </a:lnSpc>
              <a:spcBef>
                <a:spcPts val="612"/>
              </a:spcBef>
              <a:tabLst>
                <a:tab pos="1978530" algn="l"/>
              </a:tabLst>
              <a:defRPr/>
            </a:pPr>
            <a:r>
              <a:rPr lang="en-US" altLang="en-US" sz="1632" kern="0" dirty="0">
                <a:gradFill>
                  <a:gsLst>
                    <a:gs pos="1250">
                      <a:srgbClr val="FFFFFF"/>
                    </a:gs>
                    <a:gs pos="100000">
                      <a:srgbClr val="FFFFFF"/>
                    </a:gs>
                  </a:gsLst>
                  <a:lin ang="5400000" scaled="0"/>
                </a:gradFill>
                <a:latin typeface="Consolas" panose="020B0609020204030204" pitchFamily="49" charset="0"/>
              </a:rPr>
              <a:t>"</a:t>
            </a:r>
            <a:r>
              <a:rPr lang="en-US" altLang="en-US" sz="1632" kern="0" dirty="0" err="1">
                <a:gradFill>
                  <a:gsLst>
                    <a:gs pos="1250">
                      <a:srgbClr val="FFFFFF"/>
                    </a:gs>
                    <a:gs pos="100000">
                      <a:srgbClr val="FFFFFF"/>
                    </a:gs>
                  </a:gsLst>
                  <a:lin ang="5400000" scaled="0"/>
                </a:gradFill>
                <a:latin typeface="Consolas" panose="020B0609020204030204" pitchFamily="49" charset="0"/>
              </a:rPr>
              <a:t>faceRectangle</a:t>
            </a:r>
            <a:r>
              <a:rPr lang="en-US" altLang="en-US" sz="1632" kern="0" dirty="0">
                <a:gradFill>
                  <a:gsLst>
                    <a:gs pos="1250">
                      <a:srgbClr val="FFFFFF"/>
                    </a:gs>
                    <a:gs pos="100000">
                      <a:srgbClr val="FFFFFF"/>
                    </a:gs>
                  </a:gsLst>
                  <a:lin ang="5400000" scaled="0"/>
                </a:gradFill>
                <a:latin typeface="Consolas" panose="020B0609020204030204" pitchFamily="49" charset="0"/>
              </a:rPr>
              <a:t>": {"width": 193, </a:t>
            </a:r>
            <a:br>
              <a:rPr lang="en-US" altLang="en-US" sz="1632" kern="0" dirty="0">
                <a:gradFill>
                  <a:gsLst>
                    <a:gs pos="1250">
                      <a:srgbClr val="FFFFFF"/>
                    </a:gs>
                    <a:gs pos="100000">
                      <a:srgbClr val="FFFFFF"/>
                    </a:gs>
                  </a:gsLst>
                  <a:lin ang="5400000" scaled="0"/>
                </a:gradFill>
                <a:latin typeface="Consolas" panose="020B0609020204030204" pitchFamily="49" charset="0"/>
              </a:rPr>
            </a:br>
            <a:r>
              <a:rPr lang="en-US" altLang="en-US" sz="1632" kern="0" dirty="0">
                <a:gradFill>
                  <a:gsLst>
                    <a:gs pos="1250">
                      <a:srgbClr val="FFFFFF"/>
                    </a:gs>
                    <a:gs pos="100000">
                      <a:srgbClr val="FFFFFF"/>
                    </a:gs>
                  </a:gsLst>
                  <a:lin ang="5400000" scaled="0"/>
                </a:gradFill>
                <a:latin typeface="Consolas" panose="020B0609020204030204" pitchFamily="49" charset="0"/>
              </a:rPr>
              <a:t>	"height": 193, </a:t>
            </a:r>
            <a:br>
              <a:rPr lang="en-US" altLang="en-US" sz="1632" kern="0" dirty="0">
                <a:gradFill>
                  <a:gsLst>
                    <a:gs pos="1250">
                      <a:srgbClr val="FFFFFF"/>
                    </a:gs>
                    <a:gs pos="100000">
                      <a:srgbClr val="FFFFFF"/>
                    </a:gs>
                  </a:gsLst>
                  <a:lin ang="5400000" scaled="0"/>
                </a:gradFill>
                <a:latin typeface="Consolas" panose="020B0609020204030204" pitchFamily="49" charset="0"/>
              </a:rPr>
            </a:br>
            <a:r>
              <a:rPr lang="en-US" altLang="en-US" sz="1632" kern="0" dirty="0">
                <a:gradFill>
                  <a:gsLst>
                    <a:gs pos="1250">
                      <a:srgbClr val="FFFFFF"/>
                    </a:gs>
                    <a:gs pos="100000">
                      <a:srgbClr val="FFFFFF"/>
                    </a:gs>
                  </a:gsLst>
                  <a:lin ang="5400000" scaled="0"/>
                </a:gradFill>
                <a:latin typeface="Consolas" panose="020B0609020204030204" pitchFamily="49" charset="0"/>
              </a:rPr>
              <a:t>	"left": 326, </a:t>
            </a:r>
            <a:br>
              <a:rPr lang="en-US" altLang="en-US" sz="1632" kern="0" dirty="0">
                <a:gradFill>
                  <a:gsLst>
                    <a:gs pos="1250">
                      <a:srgbClr val="FFFFFF"/>
                    </a:gs>
                    <a:gs pos="100000">
                      <a:srgbClr val="FFFFFF"/>
                    </a:gs>
                  </a:gsLst>
                  <a:lin ang="5400000" scaled="0"/>
                </a:gradFill>
                <a:latin typeface="Consolas" panose="020B0609020204030204" pitchFamily="49" charset="0"/>
              </a:rPr>
            </a:br>
            <a:r>
              <a:rPr lang="en-US" altLang="en-US" sz="1632" kern="0" dirty="0">
                <a:gradFill>
                  <a:gsLst>
                    <a:gs pos="1250">
                      <a:srgbClr val="FFFFFF"/>
                    </a:gs>
                    <a:gs pos="100000">
                      <a:srgbClr val="FFFFFF"/>
                    </a:gs>
                  </a:gsLst>
                  <a:lin ang="5400000" scaled="0"/>
                </a:gradFill>
                <a:latin typeface="Consolas" panose="020B0609020204030204" pitchFamily="49" charset="0"/>
              </a:rPr>
              <a:t>	"top": 204} … </a:t>
            </a:r>
          </a:p>
          <a:p>
            <a:pPr defTabSz="913665">
              <a:lnSpc>
                <a:spcPct val="90000"/>
              </a:lnSpc>
              <a:spcBef>
                <a:spcPts val="2448"/>
              </a:spcBef>
              <a:defRPr/>
            </a:pPr>
            <a:r>
              <a:rPr lang="en-US" altLang="zh-CN" sz="2448" kern="0" spc="50" dirty="0">
                <a:ln w="3175">
                  <a:noFill/>
                </a:ln>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rPr>
              <a:t>Emotion scores</a:t>
            </a:r>
            <a:endParaRPr lang="en-US" altLang="zh-CN" sz="2856" kern="0" dirty="0">
              <a:gradFill>
                <a:gsLst>
                  <a:gs pos="1250">
                    <a:srgbClr val="FFFFFF"/>
                  </a:gs>
                  <a:gs pos="100000">
                    <a:srgbClr val="FFFFFF"/>
                  </a:gs>
                </a:gsLst>
                <a:lin ang="5400000" scaled="0"/>
              </a:gradFill>
              <a:latin typeface="Segoe UI"/>
            </a:endParaRPr>
          </a:p>
          <a:p>
            <a:pPr marL="0" lvl="2" indent="-228" defTabSz="93167" fontAlgn="base">
              <a:lnSpc>
                <a:spcPct val="90000"/>
              </a:lnSpc>
              <a:spcBef>
                <a:spcPts val="612"/>
              </a:spcBef>
              <a:defRPr/>
            </a:pPr>
            <a:r>
              <a:rPr lang="en-US" altLang="en-US" sz="1632" kern="0" dirty="0">
                <a:gradFill>
                  <a:gsLst>
                    <a:gs pos="1250">
                      <a:srgbClr val="FFFFFF"/>
                    </a:gs>
                    <a:gs pos="100000">
                      <a:srgbClr val="FFFFFF"/>
                    </a:gs>
                  </a:gsLst>
                  <a:lin ang="5400000" scaled="0"/>
                </a:gradFill>
                <a:latin typeface="Consolas" panose="020B0609020204030204" pitchFamily="49" charset="0"/>
              </a:rPr>
              <a:t>"scores": { </a:t>
            </a:r>
            <a:r>
              <a:rPr lang="en-US" sz="1632" kern="0" dirty="0">
                <a:gradFill>
                  <a:gsLst>
                    <a:gs pos="1250">
                      <a:srgbClr val="FFFFFF"/>
                    </a:gs>
                    <a:gs pos="100000">
                      <a:srgbClr val="FFFFFF"/>
                    </a:gs>
                  </a:gsLst>
                  <a:lin ang="5400000" scaled="0"/>
                </a:gradFill>
                <a:latin typeface="Consolas" panose="020B0609020204030204" pitchFamily="49" charset="0"/>
              </a:rPr>
              <a:t>"anger": 5.182241e-8, </a:t>
            </a:r>
          </a:p>
          <a:p>
            <a:pPr marL="0" lvl="2" indent="-228" defTabSz="1337369" fontAlgn="base">
              <a:lnSpc>
                <a:spcPct val="90000"/>
              </a:lnSpc>
              <a:defRPr/>
            </a:pPr>
            <a:r>
              <a:rPr lang="en-US" sz="1632" kern="0" dirty="0">
                <a:gradFill>
                  <a:gsLst>
                    <a:gs pos="1250">
                      <a:srgbClr val="FFFFFF"/>
                    </a:gs>
                    <a:gs pos="100000">
                      <a:srgbClr val="FFFFFF"/>
                    </a:gs>
                  </a:gsLst>
                  <a:lin ang="5400000" scaled="0"/>
                </a:gradFill>
                <a:latin typeface="Consolas" panose="020B0609020204030204" pitchFamily="49" charset="0"/>
              </a:rPr>
              <a:t>	"contempt": 0.0000242813, </a:t>
            </a:r>
          </a:p>
          <a:p>
            <a:pPr marL="0" lvl="2" indent="-228" defTabSz="1011933" fontAlgn="base">
              <a:lnSpc>
                <a:spcPct val="90000"/>
              </a:lnSpc>
              <a:tabLst>
                <a:tab pos="1337369" algn="l"/>
              </a:tabLst>
              <a:defRPr/>
            </a:pPr>
            <a:r>
              <a:rPr lang="en-US" sz="1632" kern="0" dirty="0">
                <a:gradFill>
                  <a:gsLst>
                    <a:gs pos="1250">
                      <a:srgbClr val="FFFFFF"/>
                    </a:gs>
                    <a:gs pos="100000">
                      <a:srgbClr val="FFFFFF"/>
                    </a:gs>
                  </a:gsLst>
                  <a:lin ang="5400000" scaled="0"/>
                </a:gradFill>
                <a:latin typeface="Consolas" panose="020B0609020204030204" pitchFamily="49" charset="0"/>
              </a:rPr>
              <a:t>	"disgust": 5.621025e-7, </a:t>
            </a:r>
          </a:p>
          <a:p>
            <a:pPr marL="0" lvl="2" indent="-228" defTabSz="93167" fontAlgn="base">
              <a:lnSpc>
                <a:spcPct val="90000"/>
              </a:lnSpc>
              <a:tabLst>
                <a:tab pos="1337369" algn="l"/>
              </a:tabLst>
              <a:defRPr/>
            </a:pPr>
            <a:r>
              <a:rPr lang="en-US" sz="1632" kern="0" dirty="0">
                <a:gradFill>
                  <a:gsLst>
                    <a:gs pos="1250">
                      <a:srgbClr val="FFFFFF"/>
                    </a:gs>
                    <a:gs pos="100000">
                      <a:srgbClr val="FFFFFF"/>
                    </a:gs>
                  </a:gsLst>
                  <a:lin ang="5400000" scaled="0"/>
                </a:gradFill>
                <a:latin typeface="Consolas" panose="020B0609020204030204" pitchFamily="49" charset="0"/>
              </a:rPr>
              <a:t>	"fear": 0.00115027453, </a:t>
            </a:r>
          </a:p>
          <a:p>
            <a:pPr marL="0" lvl="2" indent="-228" defTabSz="93167" fontAlgn="base">
              <a:lnSpc>
                <a:spcPct val="90000"/>
              </a:lnSpc>
              <a:tabLst>
                <a:tab pos="1337369" algn="l"/>
              </a:tabLst>
              <a:defRPr/>
            </a:pPr>
            <a:r>
              <a:rPr lang="en-US" sz="1632" kern="0" dirty="0">
                <a:gradFill>
                  <a:gsLst>
                    <a:gs pos="1250">
                      <a:srgbClr val="FFFFFF"/>
                    </a:gs>
                    <a:gs pos="100000">
                      <a:srgbClr val="FFFFFF"/>
                    </a:gs>
                  </a:gsLst>
                  <a:lin ang="5400000" scaled="0"/>
                </a:gradFill>
                <a:latin typeface="Consolas" panose="020B0609020204030204" pitchFamily="49" charset="0"/>
              </a:rPr>
              <a:t>	"happiness": 1.06114619e-8, </a:t>
            </a:r>
          </a:p>
          <a:p>
            <a:pPr marL="0" lvl="2" indent="-228" defTabSz="93167" fontAlgn="base">
              <a:lnSpc>
                <a:spcPct val="90000"/>
              </a:lnSpc>
              <a:tabLst>
                <a:tab pos="1337369" algn="l"/>
              </a:tabLst>
              <a:defRPr/>
            </a:pPr>
            <a:r>
              <a:rPr lang="en-US" sz="1632" kern="0" dirty="0">
                <a:gradFill>
                  <a:gsLst>
                    <a:gs pos="1250">
                      <a:srgbClr val="FFFFFF"/>
                    </a:gs>
                    <a:gs pos="100000">
                      <a:srgbClr val="FFFFFF"/>
                    </a:gs>
                  </a:gsLst>
                  <a:lin ang="5400000" scaled="0"/>
                </a:gradFill>
                <a:latin typeface="Consolas" panose="020B0609020204030204" pitchFamily="49" charset="0"/>
              </a:rPr>
              <a:t>	"neutral": 0.003540177, 	</a:t>
            </a:r>
          </a:p>
          <a:p>
            <a:pPr marL="0" lvl="2" indent="-228" defTabSz="93167" fontAlgn="base">
              <a:lnSpc>
                <a:spcPct val="90000"/>
              </a:lnSpc>
              <a:tabLst>
                <a:tab pos="1337369" algn="l"/>
              </a:tabLst>
              <a:defRPr/>
            </a:pPr>
            <a:r>
              <a:rPr lang="en-US" sz="1632" kern="0" dirty="0">
                <a:gradFill>
                  <a:gsLst>
                    <a:gs pos="1250">
                      <a:srgbClr val="FFFFFF"/>
                    </a:gs>
                    <a:gs pos="100000">
                      <a:srgbClr val="FFFFFF"/>
                    </a:gs>
                  </a:gsLst>
                  <a:lin ang="5400000" scaled="0"/>
                </a:gradFill>
                <a:latin typeface="Consolas" panose="020B0609020204030204" pitchFamily="49" charset="0"/>
              </a:rPr>
              <a:t>	"sadness": 9.30888746e-7, </a:t>
            </a:r>
          </a:p>
          <a:p>
            <a:pPr marL="0" lvl="2" indent="-228" defTabSz="93167" fontAlgn="base">
              <a:lnSpc>
                <a:spcPct val="90000"/>
              </a:lnSpc>
              <a:tabLst>
                <a:tab pos="1337369" algn="l"/>
              </a:tabLst>
              <a:defRPr/>
            </a:pPr>
            <a:r>
              <a:rPr lang="en-US" sz="1632" kern="0" dirty="0">
                <a:gradFill>
                  <a:gsLst>
                    <a:gs pos="1250">
                      <a:srgbClr val="FFFFFF"/>
                    </a:gs>
                    <a:gs pos="100000">
                      <a:srgbClr val="FFFFFF"/>
                    </a:gs>
                  </a:gsLst>
                  <a:lin ang="5400000" scaled="0"/>
                </a:gradFill>
                <a:latin typeface="Consolas" panose="020B0609020204030204" pitchFamily="49" charset="0"/>
              </a:rPr>
              <a:t>	"surprise": 0.9952837}</a:t>
            </a:r>
            <a:endParaRPr lang="en-US" altLang="en-US" sz="1632" kern="0" dirty="0">
              <a:gradFill>
                <a:gsLst>
                  <a:gs pos="1250">
                    <a:srgbClr val="FFFFFF"/>
                  </a:gs>
                  <a:gs pos="100000">
                    <a:srgbClr val="FFFFFF"/>
                  </a:gs>
                </a:gsLst>
                <a:lin ang="5400000" scaled="0"/>
              </a:gradFill>
              <a:latin typeface="Consolas" panose="020B0609020204030204" pitchFamily="49" charset="0"/>
            </a:endParaRPr>
          </a:p>
        </p:txBody>
      </p:sp>
      <p:sp>
        <p:nvSpPr>
          <p:cNvPr id="11" name="Title 1"/>
          <p:cNvSpPr txBox="1">
            <a:spLocks/>
          </p:cNvSpPr>
          <p:nvPr/>
        </p:nvSpPr>
        <p:spPr>
          <a:xfrm>
            <a:off x="1141963" y="4174640"/>
            <a:ext cx="10555145" cy="2838907"/>
          </a:xfrm>
          <a:prstGeom prst="rect">
            <a:avLst/>
          </a:prstGeom>
        </p:spPr>
        <p:txBody>
          <a:bodyPr vert="horz" lIns="93175" tIns="46586" rIns="93175" bIns="46586" rtlCol="0" anchor="b">
            <a:normAutofit/>
          </a:bodyPr>
          <a:lstStyle>
            <a:lvl1pPr algn="l" defTabSz="914400" rtl="0" eaLnBrk="1" latinLnBrk="0" hangingPunct="1">
              <a:lnSpc>
                <a:spcPct val="90000"/>
              </a:lnSpc>
              <a:spcBef>
                <a:spcPct val="0"/>
              </a:spcBef>
              <a:buNone/>
              <a:defRPr lang="en-US" sz="6000" kern="1200">
                <a:solidFill>
                  <a:srgbClr val="00A99D"/>
                </a:solidFill>
                <a:latin typeface="Segoe UI Light" panose="020B0502040204020203" pitchFamily="34" charset="0"/>
                <a:ea typeface="+mj-ea"/>
                <a:cs typeface="Segoe UI Light" panose="020B0502040204020203" pitchFamily="34" charset="0"/>
              </a:defRPr>
            </a:lvl1pPr>
          </a:lstStyle>
          <a:p>
            <a:pPr defTabSz="931847">
              <a:defRPr/>
            </a:pPr>
            <a:endParaRPr lang="en-US" altLang="zh-CN" sz="2854"/>
          </a:p>
        </p:txBody>
      </p:sp>
      <p:sp>
        <p:nvSpPr>
          <p:cNvPr id="4" name="Title 3">
            <a:extLst>
              <a:ext uri="{FF2B5EF4-FFF2-40B4-BE49-F238E27FC236}">
                <a16:creationId xmlns:a16="http://schemas.microsoft.com/office/drawing/2014/main" id="{2A935923-2F8B-49DB-9720-56C7E6998129}"/>
              </a:ext>
            </a:extLst>
          </p:cNvPr>
          <p:cNvSpPr>
            <a:spLocks noGrp="1"/>
          </p:cNvSpPr>
          <p:nvPr>
            <p:ph type="title"/>
          </p:nvPr>
        </p:nvSpPr>
        <p:spPr/>
        <p:txBody>
          <a:bodyPr/>
          <a:lstStyle/>
          <a:p>
            <a:r>
              <a:rPr lang="en-US" dirty="0"/>
              <a:t>Emotion API</a:t>
            </a:r>
          </a:p>
        </p:txBody>
      </p:sp>
      <p:sp>
        <p:nvSpPr>
          <p:cNvPr id="10" name="Oval 9">
            <a:extLst>
              <a:ext uri="{FF2B5EF4-FFF2-40B4-BE49-F238E27FC236}">
                <a16:creationId xmlns:a16="http://schemas.microsoft.com/office/drawing/2014/main" id="{918518E9-696B-4BA9-A1D6-1A11BCAA7D7A}"/>
              </a:ext>
            </a:extLst>
          </p:cNvPr>
          <p:cNvSpPr/>
          <p:nvPr/>
        </p:nvSpPr>
        <p:spPr bwMode="auto">
          <a:xfrm>
            <a:off x="11228726" y="271212"/>
            <a:ext cx="922376" cy="922376"/>
          </a:xfrm>
          <a:prstGeom prst="ellipse">
            <a:avLst/>
          </a:prstGeom>
          <a:solidFill>
            <a:schemeClr val="accent3"/>
          </a:solidFill>
          <a:ln w="12700" cap="flat" cmpd="sng" algn="ctr">
            <a:noFill/>
            <a:prstDash val="solid"/>
            <a:miter lim="800000"/>
          </a:ln>
          <a:effectLst/>
        </p:spPr>
        <p:txBody>
          <a:bodyPr rot="0" spcFirstLastPara="0" vertOverflow="overflow" horzOverflow="overflow" vert="horz" wrap="square" lIns="219385" tIns="175508" rIns="219385" bIns="175508" numCol="1" spcCol="0" rtlCol="0" fromWordArt="0" anchor="t" anchorCtr="0" forceAA="0" compatLnSpc="1">
            <a:prstTxWarp prst="textNoShape">
              <a:avLst/>
            </a:prstTxWarp>
            <a:noAutofit/>
          </a:bodyPr>
          <a:lstStyle/>
          <a:p>
            <a:pPr algn="ctr" defTabSz="1118538" fontAlgn="base">
              <a:lnSpc>
                <a:spcPct val="90000"/>
              </a:lnSpc>
              <a:spcBef>
                <a:spcPct val="0"/>
              </a:spcBef>
              <a:spcAft>
                <a:spcPct val="0"/>
              </a:spcAft>
              <a:defRPr/>
            </a:pPr>
            <a:endParaRPr lang="en-US" sz="2879" kern="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9" name="Picture 8">
            <a:extLst>
              <a:ext uri="{FF2B5EF4-FFF2-40B4-BE49-F238E27FC236}">
                <a16:creationId xmlns:a16="http://schemas.microsoft.com/office/drawing/2014/main" id="{E0E17043-D1D5-402E-B6FD-8575C27E8F8C}"/>
              </a:ext>
            </a:extLst>
          </p:cNvPr>
          <p:cNvPicPr>
            <a:picLocks noChangeAspect="1"/>
          </p:cNvPicPr>
          <p:nvPr/>
        </p:nvPicPr>
        <p:blipFill>
          <a:blip r:embed="rId4" cstate="email">
            <a:biLevel thresh="25000"/>
            <a:extLst>
              <a:ext uri="{28A0092B-C50C-407E-A947-70E740481C1C}">
                <a14:useLocalDpi xmlns:a14="http://schemas.microsoft.com/office/drawing/2010/main"/>
              </a:ext>
            </a:extLst>
          </a:blip>
          <a:stretch>
            <a:fillRect/>
          </a:stretch>
        </p:blipFill>
        <p:spPr>
          <a:xfrm>
            <a:off x="11245388" y="287875"/>
            <a:ext cx="889051" cy="889051"/>
          </a:xfrm>
          <a:prstGeom prst="rect">
            <a:avLst/>
          </a:prstGeom>
        </p:spPr>
      </p:pic>
    </p:spTree>
    <p:extLst>
      <p:ext uri="{BB962C8B-B14F-4D97-AF65-F5344CB8AC3E}">
        <p14:creationId xmlns:p14="http://schemas.microsoft.com/office/powerpoint/2010/main" val="2003402816"/>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4" descr="https://microsoft.sharepoint.com/teams/BrandCentral/BundleImages/3590WIN14_Jan_Nokia_04/PreviewImage.png">
            <a:extLst>
              <a:ext uri="{FF2B5EF4-FFF2-40B4-BE49-F238E27FC236}">
                <a16:creationId xmlns:a16="http://schemas.microsoft.com/office/drawing/2014/main" id="{6118E5EC-CDDC-4F9A-B929-CE6B8BF3573A}"/>
              </a:ext>
            </a:extLst>
          </p:cNvPr>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flipH="1">
            <a:off x="5751935" y="2727"/>
            <a:ext cx="6696092" cy="701082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bwMode="auto">
          <a:xfrm>
            <a:off x="881" y="-9472"/>
            <a:ext cx="5751054" cy="7003998"/>
          </a:xfrm>
          <a:prstGeom prst="rect">
            <a:avLst/>
          </a:prstGeom>
          <a:solidFill>
            <a:schemeClr val="accent3"/>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28" rIns="0" bIns="47528" numCol="1" rtlCol="0" anchor="ctr" anchorCtr="0" compatLnSpc="1">
            <a:prstTxWarp prst="textNoShape">
              <a:avLst/>
            </a:prstTxWarp>
          </a:bodyPr>
          <a:lstStyle/>
          <a:p>
            <a:pPr algn="ctr" defTabSz="950263" fontAlgn="base">
              <a:spcBef>
                <a:spcPct val="0"/>
              </a:spcBef>
              <a:spcAft>
                <a:spcPct val="0"/>
              </a:spcAft>
              <a:defRPr/>
            </a:pPr>
            <a:endParaRPr lang="en-US" sz="2039" kern="0">
              <a:gradFill>
                <a:gsLst>
                  <a:gs pos="0">
                    <a:srgbClr val="FFFFFF"/>
                  </a:gs>
                  <a:gs pos="100000">
                    <a:srgbClr val="FFFFFF"/>
                  </a:gs>
                </a:gsLst>
                <a:lin ang="5400000" scaled="0"/>
              </a:gradFill>
              <a:latin typeface="Segoe UI"/>
            </a:endParaRPr>
          </a:p>
        </p:txBody>
      </p:sp>
      <p:sp>
        <p:nvSpPr>
          <p:cNvPr id="16" name="Rectangle 15"/>
          <p:cNvSpPr/>
          <p:nvPr/>
        </p:nvSpPr>
        <p:spPr>
          <a:xfrm>
            <a:off x="272892" y="1445557"/>
            <a:ext cx="5168177" cy="4789515"/>
          </a:xfrm>
          <a:custGeom>
            <a:avLst/>
            <a:gdLst>
              <a:gd name="connsiteX0" fmla="*/ 0 w 5067300"/>
              <a:gd name="connsiteY0" fmla="*/ 0 h 5268109"/>
              <a:gd name="connsiteX1" fmla="*/ 5067300 w 5067300"/>
              <a:gd name="connsiteY1" fmla="*/ 0 h 5268109"/>
              <a:gd name="connsiteX2" fmla="*/ 5067300 w 5067300"/>
              <a:gd name="connsiteY2" fmla="*/ 5268109 h 5268109"/>
              <a:gd name="connsiteX3" fmla="*/ 0 w 5067300"/>
              <a:gd name="connsiteY3" fmla="*/ 5268109 h 5268109"/>
              <a:gd name="connsiteX4" fmla="*/ 0 w 5067300"/>
              <a:gd name="connsiteY4" fmla="*/ 0 h 5268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67300" h="5268109">
                <a:moveTo>
                  <a:pt x="0" y="0"/>
                </a:moveTo>
                <a:lnTo>
                  <a:pt x="5067300" y="0"/>
                </a:lnTo>
                <a:lnTo>
                  <a:pt x="5067300" y="5268109"/>
                </a:lnTo>
                <a:lnTo>
                  <a:pt x="0" y="5268109"/>
                </a:lnTo>
                <a:lnTo>
                  <a:pt x="0" y="0"/>
                </a:lnTo>
                <a:close/>
              </a:path>
            </a:pathLst>
          </a:custGeom>
        </p:spPr>
        <p:txBody>
          <a:bodyPr wrap="square" lIns="186521" tIns="149217" rIns="186521" bIns="149217">
            <a:spAutoFit/>
          </a:bodyPr>
          <a:lstStyle/>
          <a:p>
            <a:pPr defTabSz="913665">
              <a:lnSpc>
                <a:spcPct val="90000"/>
              </a:lnSpc>
              <a:spcBef>
                <a:spcPts val="1836"/>
              </a:spcBef>
              <a:defRPr/>
            </a:pPr>
            <a:r>
              <a:rPr lang="en-US" altLang="zh-CN" sz="2448" kern="0" spc="50">
                <a:ln w="3175">
                  <a:noFill/>
                </a:ln>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rPr>
              <a:t>Face detection</a:t>
            </a:r>
          </a:p>
          <a:p>
            <a:pPr defTabSz="913665">
              <a:lnSpc>
                <a:spcPct val="90000"/>
              </a:lnSpc>
              <a:spcBef>
                <a:spcPts val="408"/>
              </a:spcBef>
              <a:defRPr/>
            </a:pPr>
            <a:r>
              <a:rPr lang="en-US" altLang="zh-CN" sz="1836" kern="0">
                <a:gradFill>
                  <a:gsLst>
                    <a:gs pos="1250">
                      <a:srgbClr val="FFFFFF"/>
                    </a:gs>
                    <a:gs pos="100000">
                      <a:srgbClr val="FFFFFF"/>
                    </a:gs>
                  </a:gsLst>
                  <a:lin ang="5400000" scaled="0"/>
                </a:gradFill>
                <a:latin typeface="Segoe UI"/>
              </a:rPr>
              <a:t>Detect faces and their attributes within </a:t>
            </a:r>
            <a:br>
              <a:rPr lang="en-US" altLang="zh-CN" sz="1836" kern="0">
                <a:gradFill>
                  <a:gsLst>
                    <a:gs pos="1250">
                      <a:srgbClr val="FFFFFF"/>
                    </a:gs>
                    <a:gs pos="100000">
                      <a:srgbClr val="FFFFFF"/>
                    </a:gs>
                  </a:gsLst>
                  <a:lin ang="5400000" scaled="0"/>
                </a:gradFill>
                <a:latin typeface="Segoe UI"/>
              </a:rPr>
            </a:br>
            <a:r>
              <a:rPr lang="en-US" altLang="zh-CN" sz="1836" kern="0">
                <a:gradFill>
                  <a:gsLst>
                    <a:gs pos="1250">
                      <a:srgbClr val="FFFFFF"/>
                    </a:gs>
                    <a:gs pos="100000">
                      <a:srgbClr val="FFFFFF"/>
                    </a:gs>
                  </a:gsLst>
                  <a:lin ang="5400000" scaled="0"/>
                </a:gradFill>
                <a:latin typeface="Segoe UI"/>
              </a:rPr>
              <a:t>an image</a:t>
            </a:r>
          </a:p>
          <a:p>
            <a:pPr defTabSz="913665">
              <a:lnSpc>
                <a:spcPct val="90000"/>
              </a:lnSpc>
              <a:spcBef>
                <a:spcPts val="1836"/>
              </a:spcBef>
              <a:defRPr/>
            </a:pPr>
            <a:r>
              <a:rPr lang="en-US" altLang="zh-CN" sz="2448" kern="0" spc="50">
                <a:ln w="3175">
                  <a:noFill/>
                </a:ln>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rPr>
              <a:t>Face verification</a:t>
            </a:r>
          </a:p>
          <a:p>
            <a:pPr defTabSz="913665">
              <a:lnSpc>
                <a:spcPct val="90000"/>
              </a:lnSpc>
              <a:spcBef>
                <a:spcPts val="408"/>
              </a:spcBef>
              <a:defRPr/>
            </a:pPr>
            <a:r>
              <a:rPr lang="en-US" altLang="zh-CN" sz="1836" kern="0">
                <a:gradFill>
                  <a:gsLst>
                    <a:gs pos="1250">
                      <a:srgbClr val="FFFFFF"/>
                    </a:gs>
                    <a:gs pos="100000">
                      <a:srgbClr val="FFFFFF"/>
                    </a:gs>
                  </a:gsLst>
                  <a:lin ang="5400000" scaled="0"/>
                </a:gradFill>
                <a:latin typeface="Segoe UI"/>
              </a:rPr>
              <a:t>Check if two faces belong to the same person</a:t>
            </a:r>
          </a:p>
          <a:p>
            <a:pPr defTabSz="913665">
              <a:lnSpc>
                <a:spcPct val="90000"/>
              </a:lnSpc>
              <a:spcBef>
                <a:spcPts val="1836"/>
              </a:spcBef>
              <a:defRPr/>
            </a:pPr>
            <a:r>
              <a:rPr lang="en-US" altLang="zh-CN" sz="2448" kern="0" spc="50">
                <a:ln w="3175">
                  <a:noFill/>
                </a:ln>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rPr>
              <a:t>Similar face searching</a:t>
            </a:r>
          </a:p>
          <a:p>
            <a:pPr defTabSz="913665">
              <a:lnSpc>
                <a:spcPct val="90000"/>
              </a:lnSpc>
              <a:spcBef>
                <a:spcPts val="408"/>
              </a:spcBef>
              <a:defRPr/>
            </a:pPr>
            <a:r>
              <a:rPr lang="en-US" altLang="zh-CN" sz="1836" kern="0">
                <a:gradFill>
                  <a:gsLst>
                    <a:gs pos="1250">
                      <a:srgbClr val="FFFFFF"/>
                    </a:gs>
                    <a:gs pos="100000">
                      <a:srgbClr val="FFFFFF"/>
                    </a:gs>
                  </a:gsLst>
                  <a:lin ang="5400000" scaled="0"/>
                </a:gradFill>
                <a:latin typeface="Segoe UI"/>
              </a:rPr>
              <a:t>Find similar faces within a set of images</a:t>
            </a:r>
          </a:p>
          <a:p>
            <a:pPr defTabSz="913665">
              <a:lnSpc>
                <a:spcPct val="90000"/>
              </a:lnSpc>
              <a:spcBef>
                <a:spcPts val="1836"/>
              </a:spcBef>
              <a:defRPr/>
            </a:pPr>
            <a:r>
              <a:rPr lang="en-US" altLang="zh-CN" sz="2448" kern="0" spc="50">
                <a:ln w="3175">
                  <a:noFill/>
                </a:ln>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rPr>
              <a:t>Face grouping</a:t>
            </a:r>
          </a:p>
          <a:p>
            <a:pPr defTabSz="913665">
              <a:lnSpc>
                <a:spcPct val="90000"/>
              </a:lnSpc>
              <a:spcBef>
                <a:spcPts val="408"/>
              </a:spcBef>
              <a:defRPr/>
            </a:pPr>
            <a:r>
              <a:rPr lang="en-US" altLang="zh-CN" sz="1836" kern="0">
                <a:gradFill>
                  <a:gsLst>
                    <a:gs pos="1250">
                      <a:srgbClr val="FFFFFF"/>
                    </a:gs>
                    <a:gs pos="100000">
                      <a:srgbClr val="FFFFFF"/>
                    </a:gs>
                  </a:gsLst>
                  <a:lin ang="5400000" scaled="0"/>
                </a:gradFill>
                <a:latin typeface="Segoe UI"/>
              </a:rPr>
              <a:t>Organize many faces into groups</a:t>
            </a:r>
          </a:p>
          <a:p>
            <a:pPr defTabSz="913665">
              <a:lnSpc>
                <a:spcPct val="90000"/>
              </a:lnSpc>
              <a:spcBef>
                <a:spcPts val="1836"/>
              </a:spcBef>
              <a:defRPr/>
            </a:pPr>
            <a:r>
              <a:rPr lang="en-US" altLang="zh-CN" sz="2448" kern="0" spc="50">
                <a:ln w="3175">
                  <a:noFill/>
                </a:ln>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rPr>
              <a:t>Face identification</a:t>
            </a:r>
          </a:p>
          <a:p>
            <a:pPr defTabSz="913665">
              <a:lnSpc>
                <a:spcPct val="90000"/>
              </a:lnSpc>
              <a:spcBef>
                <a:spcPts val="408"/>
              </a:spcBef>
              <a:defRPr/>
            </a:pPr>
            <a:r>
              <a:rPr lang="en-US" altLang="zh-CN" sz="1836" kern="0">
                <a:gradFill>
                  <a:gsLst>
                    <a:gs pos="1250">
                      <a:srgbClr val="FFFFFF"/>
                    </a:gs>
                    <a:gs pos="100000">
                      <a:srgbClr val="FFFFFF"/>
                    </a:gs>
                  </a:gsLst>
                  <a:lin ang="5400000" scaled="0"/>
                </a:gradFill>
                <a:latin typeface="Segoe UI"/>
              </a:rPr>
              <a:t>Search which person a face belongs to</a:t>
            </a:r>
          </a:p>
        </p:txBody>
      </p:sp>
      <p:sp>
        <p:nvSpPr>
          <p:cNvPr id="11" name="Title 1"/>
          <p:cNvSpPr txBox="1">
            <a:spLocks/>
          </p:cNvSpPr>
          <p:nvPr/>
        </p:nvSpPr>
        <p:spPr>
          <a:xfrm>
            <a:off x="1141963" y="4174640"/>
            <a:ext cx="10555145" cy="2838907"/>
          </a:xfrm>
          <a:prstGeom prst="rect">
            <a:avLst/>
          </a:prstGeom>
        </p:spPr>
        <p:txBody>
          <a:bodyPr vert="horz" lIns="93175" tIns="46586" rIns="93175" bIns="46586" rtlCol="0" anchor="b">
            <a:normAutofit/>
          </a:bodyPr>
          <a:lstStyle>
            <a:lvl1pPr algn="l" defTabSz="914400" rtl="0" eaLnBrk="1" latinLnBrk="0" hangingPunct="1">
              <a:lnSpc>
                <a:spcPct val="90000"/>
              </a:lnSpc>
              <a:spcBef>
                <a:spcPct val="0"/>
              </a:spcBef>
              <a:buNone/>
              <a:defRPr lang="en-US" sz="6000" kern="1200">
                <a:solidFill>
                  <a:srgbClr val="00A99D"/>
                </a:solidFill>
                <a:latin typeface="Segoe UI Light" panose="020B0502040204020203" pitchFamily="34" charset="0"/>
                <a:ea typeface="+mj-ea"/>
                <a:cs typeface="Segoe UI Light" panose="020B0502040204020203" pitchFamily="34" charset="0"/>
              </a:defRPr>
            </a:lvl1pPr>
          </a:lstStyle>
          <a:p>
            <a:pPr defTabSz="931847">
              <a:defRPr/>
            </a:pPr>
            <a:endParaRPr lang="en-US" altLang="zh-CN" sz="2854"/>
          </a:p>
        </p:txBody>
      </p:sp>
      <p:sp>
        <p:nvSpPr>
          <p:cNvPr id="4" name="Title 3">
            <a:extLst>
              <a:ext uri="{FF2B5EF4-FFF2-40B4-BE49-F238E27FC236}">
                <a16:creationId xmlns:a16="http://schemas.microsoft.com/office/drawing/2014/main" id="{2A935923-2F8B-49DB-9720-56C7E6998129}"/>
              </a:ext>
            </a:extLst>
          </p:cNvPr>
          <p:cNvSpPr>
            <a:spLocks noGrp="1"/>
          </p:cNvSpPr>
          <p:nvPr>
            <p:ph type="title"/>
          </p:nvPr>
        </p:nvSpPr>
        <p:spPr/>
        <p:txBody>
          <a:bodyPr/>
          <a:lstStyle/>
          <a:p>
            <a:r>
              <a:rPr lang="en-US" dirty="0"/>
              <a:t>Face API</a:t>
            </a:r>
          </a:p>
        </p:txBody>
      </p:sp>
      <p:sp>
        <p:nvSpPr>
          <p:cNvPr id="9" name="Oval 8">
            <a:extLst>
              <a:ext uri="{FF2B5EF4-FFF2-40B4-BE49-F238E27FC236}">
                <a16:creationId xmlns:a16="http://schemas.microsoft.com/office/drawing/2014/main" id="{35BF7F89-5C24-4B9A-BB4E-45E6D11E3306}"/>
              </a:ext>
            </a:extLst>
          </p:cNvPr>
          <p:cNvSpPr/>
          <p:nvPr/>
        </p:nvSpPr>
        <p:spPr bwMode="auto">
          <a:xfrm>
            <a:off x="11228726" y="271212"/>
            <a:ext cx="922376" cy="922376"/>
          </a:xfrm>
          <a:prstGeom prst="ellipse">
            <a:avLst/>
          </a:prstGeom>
          <a:solidFill>
            <a:schemeClr val="accent3"/>
          </a:solidFill>
          <a:ln w="12700" cap="flat" cmpd="sng" algn="ctr">
            <a:noFill/>
            <a:prstDash val="solid"/>
            <a:miter lim="800000"/>
          </a:ln>
          <a:effectLst/>
        </p:spPr>
        <p:txBody>
          <a:bodyPr rot="0" spcFirstLastPara="0" vertOverflow="overflow" horzOverflow="overflow" vert="horz" wrap="square" lIns="219385" tIns="175508" rIns="219385" bIns="175508" numCol="1" spcCol="0" rtlCol="0" fromWordArt="0" anchor="t" anchorCtr="0" forceAA="0" compatLnSpc="1">
            <a:prstTxWarp prst="textNoShape">
              <a:avLst/>
            </a:prstTxWarp>
            <a:noAutofit/>
          </a:bodyPr>
          <a:lstStyle/>
          <a:p>
            <a:pPr algn="ctr" defTabSz="1118538" fontAlgn="base">
              <a:lnSpc>
                <a:spcPct val="90000"/>
              </a:lnSpc>
              <a:spcBef>
                <a:spcPct val="0"/>
              </a:spcBef>
              <a:spcAft>
                <a:spcPct val="0"/>
              </a:spcAft>
              <a:defRPr/>
            </a:pPr>
            <a:endParaRPr lang="en-US" sz="2879" kern="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3" name="Picture 12">
            <a:extLst>
              <a:ext uri="{FF2B5EF4-FFF2-40B4-BE49-F238E27FC236}">
                <a16:creationId xmlns:a16="http://schemas.microsoft.com/office/drawing/2014/main" id="{CF3B556D-F748-47CE-A029-C3023851A8D1}"/>
              </a:ext>
            </a:extLst>
          </p:cNvPr>
          <p:cNvPicPr>
            <a:picLocks noChangeAspect="1"/>
          </p:cNvPicPr>
          <p:nvPr/>
        </p:nvPicPr>
        <p:blipFill>
          <a:blip r:embed="rId4" cstate="email">
            <a:biLevel thresh="25000"/>
            <a:extLst>
              <a:ext uri="{28A0092B-C50C-407E-A947-70E740481C1C}">
                <a14:useLocalDpi xmlns:a14="http://schemas.microsoft.com/office/drawing/2010/main"/>
              </a:ext>
            </a:extLst>
          </a:blip>
          <a:stretch>
            <a:fillRect/>
          </a:stretch>
        </p:blipFill>
        <p:spPr>
          <a:xfrm>
            <a:off x="11327777" y="363070"/>
            <a:ext cx="738660" cy="738660"/>
          </a:xfrm>
          <a:prstGeom prst="rect">
            <a:avLst/>
          </a:prstGeom>
        </p:spPr>
      </p:pic>
    </p:spTree>
    <p:extLst>
      <p:ext uri="{BB962C8B-B14F-4D97-AF65-F5344CB8AC3E}">
        <p14:creationId xmlns:p14="http://schemas.microsoft.com/office/powerpoint/2010/main" val="52655549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animEffect transition="in" filter="fade">
                                      <p:cBhvr>
                                        <p:cTn id="7" dur="500"/>
                                        <p:tgtEl>
                                          <p:spTgt spid="1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xEl>
                                              <p:pRg st="1" end="1"/>
                                            </p:txEl>
                                          </p:spTgt>
                                        </p:tgtEl>
                                        <p:attrNameLst>
                                          <p:attrName>style.visibility</p:attrName>
                                        </p:attrNameLst>
                                      </p:cBhvr>
                                      <p:to>
                                        <p:strVal val="visible"/>
                                      </p:to>
                                    </p:set>
                                    <p:animEffect transition="in" filter="fade">
                                      <p:cBhvr>
                                        <p:cTn id="10" dur="500"/>
                                        <p:tgtEl>
                                          <p:spTgt spid="16">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6">
                                            <p:txEl>
                                              <p:pRg st="2" end="2"/>
                                            </p:txEl>
                                          </p:spTgt>
                                        </p:tgtEl>
                                        <p:attrNameLst>
                                          <p:attrName>style.visibility</p:attrName>
                                        </p:attrNameLst>
                                      </p:cBhvr>
                                      <p:to>
                                        <p:strVal val="visible"/>
                                      </p:to>
                                    </p:set>
                                    <p:animEffect transition="in" filter="fade">
                                      <p:cBhvr>
                                        <p:cTn id="13" dur="500"/>
                                        <p:tgtEl>
                                          <p:spTgt spid="16">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6">
                                            <p:txEl>
                                              <p:pRg st="3" end="3"/>
                                            </p:txEl>
                                          </p:spTgt>
                                        </p:tgtEl>
                                        <p:attrNameLst>
                                          <p:attrName>style.visibility</p:attrName>
                                        </p:attrNameLst>
                                      </p:cBhvr>
                                      <p:to>
                                        <p:strVal val="visible"/>
                                      </p:to>
                                    </p:set>
                                    <p:animEffect transition="in" filter="fade">
                                      <p:cBhvr>
                                        <p:cTn id="16" dur="500"/>
                                        <p:tgtEl>
                                          <p:spTgt spid="16">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6">
                                            <p:txEl>
                                              <p:pRg st="4" end="4"/>
                                            </p:txEl>
                                          </p:spTgt>
                                        </p:tgtEl>
                                        <p:attrNameLst>
                                          <p:attrName>style.visibility</p:attrName>
                                        </p:attrNameLst>
                                      </p:cBhvr>
                                      <p:to>
                                        <p:strVal val="visible"/>
                                      </p:to>
                                    </p:set>
                                    <p:animEffect transition="in" filter="fade">
                                      <p:cBhvr>
                                        <p:cTn id="19" dur="500"/>
                                        <p:tgtEl>
                                          <p:spTgt spid="16">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6">
                                            <p:txEl>
                                              <p:pRg st="5" end="5"/>
                                            </p:txEl>
                                          </p:spTgt>
                                        </p:tgtEl>
                                        <p:attrNameLst>
                                          <p:attrName>style.visibility</p:attrName>
                                        </p:attrNameLst>
                                      </p:cBhvr>
                                      <p:to>
                                        <p:strVal val="visible"/>
                                      </p:to>
                                    </p:set>
                                    <p:animEffect transition="in" filter="fade">
                                      <p:cBhvr>
                                        <p:cTn id="22" dur="500"/>
                                        <p:tgtEl>
                                          <p:spTgt spid="16">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xEl>
                                              <p:pRg st="6" end="6"/>
                                            </p:txEl>
                                          </p:spTgt>
                                        </p:tgtEl>
                                        <p:attrNameLst>
                                          <p:attrName>style.visibility</p:attrName>
                                        </p:attrNameLst>
                                      </p:cBhvr>
                                      <p:to>
                                        <p:strVal val="visible"/>
                                      </p:to>
                                    </p:set>
                                    <p:animEffect transition="in" filter="fade">
                                      <p:cBhvr>
                                        <p:cTn id="25" dur="500"/>
                                        <p:tgtEl>
                                          <p:spTgt spid="16">
                                            <p:txEl>
                                              <p:pRg st="6" end="6"/>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6">
                                            <p:txEl>
                                              <p:pRg st="7" end="7"/>
                                            </p:txEl>
                                          </p:spTgt>
                                        </p:tgtEl>
                                        <p:attrNameLst>
                                          <p:attrName>style.visibility</p:attrName>
                                        </p:attrNameLst>
                                      </p:cBhvr>
                                      <p:to>
                                        <p:strVal val="visible"/>
                                      </p:to>
                                    </p:set>
                                    <p:animEffect transition="in" filter="fade">
                                      <p:cBhvr>
                                        <p:cTn id="28" dur="500"/>
                                        <p:tgtEl>
                                          <p:spTgt spid="16">
                                            <p:txEl>
                                              <p:pRg st="7" end="7"/>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6">
                                            <p:txEl>
                                              <p:pRg st="8" end="8"/>
                                            </p:txEl>
                                          </p:spTgt>
                                        </p:tgtEl>
                                        <p:attrNameLst>
                                          <p:attrName>style.visibility</p:attrName>
                                        </p:attrNameLst>
                                      </p:cBhvr>
                                      <p:to>
                                        <p:strVal val="visible"/>
                                      </p:to>
                                    </p:set>
                                    <p:animEffect transition="in" filter="fade">
                                      <p:cBhvr>
                                        <p:cTn id="31" dur="500"/>
                                        <p:tgtEl>
                                          <p:spTgt spid="16">
                                            <p:txEl>
                                              <p:pRg st="8" end="8"/>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6">
                                            <p:txEl>
                                              <p:pRg st="9" end="9"/>
                                            </p:txEl>
                                          </p:spTgt>
                                        </p:tgtEl>
                                        <p:attrNameLst>
                                          <p:attrName>style.visibility</p:attrName>
                                        </p:attrNameLst>
                                      </p:cBhvr>
                                      <p:to>
                                        <p:strVal val="visible"/>
                                      </p:to>
                                    </p:set>
                                    <p:animEffect transition="in" filter="fade">
                                      <p:cBhvr>
                                        <p:cTn id="34" dur="500"/>
                                        <p:tgtEl>
                                          <p:spTgt spid="16">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uiExpand="1" build="allAtOnce"/>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DE61BABB-26CC-4CAF-A031-4A4FAE0D7EFA}"/>
              </a:ext>
            </a:extLst>
          </p:cNvPr>
          <p:cNvGrpSpPr/>
          <p:nvPr/>
        </p:nvGrpSpPr>
        <p:grpSpPr>
          <a:xfrm>
            <a:off x="5751934" y="-1"/>
            <a:ext cx="6683434" cy="7134417"/>
            <a:chOff x="6452809" y="2697488"/>
            <a:chExt cx="4037336" cy="4309766"/>
          </a:xfrm>
        </p:grpSpPr>
        <p:pic>
          <p:nvPicPr>
            <p:cNvPr id="24" name="Picture 23">
              <a:extLst>
                <a:ext uri="{FF2B5EF4-FFF2-40B4-BE49-F238E27FC236}">
                  <a16:creationId xmlns:a16="http://schemas.microsoft.com/office/drawing/2014/main" id="{072CB3CE-297C-4C8C-9901-ADF75065F029}"/>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452809" y="2697488"/>
              <a:ext cx="4037336" cy="4309766"/>
            </a:xfrm>
            <a:prstGeom prst="rect">
              <a:avLst/>
            </a:prstGeom>
          </p:spPr>
        </p:pic>
        <p:grpSp>
          <p:nvGrpSpPr>
            <p:cNvPr id="25" name="Group 24">
              <a:extLst>
                <a:ext uri="{FF2B5EF4-FFF2-40B4-BE49-F238E27FC236}">
                  <a16:creationId xmlns:a16="http://schemas.microsoft.com/office/drawing/2014/main" id="{127EC338-820C-4E40-9373-B4645721A68F}"/>
                </a:ext>
              </a:extLst>
            </p:cNvPr>
            <p:cNvGrpSpPr/>
            <p:nvPr/>
          </p:nvGrpSpPr>
          <p:grpSpPr>
            <a:xfrm>
              <a:off x="7302332" y="3916006"/>
              <a:ext cx="2175594" cy="2136505"/>
              <a:chOff x="5485480" y="1442886"/>
              <a:chExt cx="1571575" cy="1543339"/>
            </a:xfrm>
          </p:grpSpPr>
          <p:sp>
            <p:nvSpPr>
              <p:cNvPr id="26" name="Rectangle 25">
                <a:extLst>
                  <a:ext uri="{FF2B5EF4-FFF2-40B4-BE49-F238E27FC236}">
                    <a16:creationId xmlns:a16="http://schemas.microsoft.com/office/drawing/2014/main" id="{62550AFE-B646-4E0B-A5B1-C50BCFF431D0}"/>
                  </a:ext>
                </a:extLst>
              </p:cNvPr>
              <p:cNvSpPr/>
              <p:nvPr/>
            </p:nvSpPr>
            <p:spPr bwMode="auto">
              <a:xfrm>
                <a:off x="5485480" y="1442886"/>
                <a:ext cx="1571575" cy="1543339"/>
              </a:xfrm>
              <a:prstGeom prst="rect">
                <a:avLst/>
              </a:prstGeom>
              <a:noFill/>
              <a:ln w="28575">
                <a:solidFill>
                  <a:srgbClr val="5C2D9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11" tIns="146169" rIns="182711" bIns="146169" numCol="1" spcCol="0" rtlCol="0" fromWordArt="0" anchor="t" anchorCtr="0" forceAA="0" compatLnSpc="1">
                <a:prstTxWarp prst="textNoShape">
                  <a:avLst/>
                </a:prstTxWarp>
                <a:noAutofit/>
              </a:bodyPr>
              <a:lstStyle/>
              <a:p>
                <a:pPr algn="ctr" defTabSz="931543" fontAlgn="base">
                  <a:lnSpc>
                    <a:spcPct val="90000"/>
                  </a:lnSpc>
                  <a:spcBef>
                    <a:spcPct val="0"/>
                  </a:spcBef>
                  <a:spcAft>
                    <a:spcPct val="0"/>
                  </a:spcAft>
                  <a:defRPr/>
                </a:pPr>
                <a:endParaRPr lang="en-US" sz="2398"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 name="Rectangle 26">
                <a:extLst>
                  <a:ext uri="{FF2B5EF4-FFF2-40B4-BE49-F238E27FC236}">
                    <a16:creationId xmlns:a16="http://schemas.microsoft.com/office/drawing/2014/main" id="{D89AB108-F516-4748-B899-C1240E4FFA98}"/>
                  </a:ext>
                </a:extLst>
              </p:cNvPr>
              <p:cNvSpPr/>
              <p:nvPr/>
            </p:nvSpPr>
            <p:spPr bwMode="auto">
              <a:xfrm>
                <a:off x="5507330" y="1459327"/>
                <a:ext cx="1527878" cy="1510457"/>
              </a:xfrm>
              <a:prstGeom prst="rect">
                <a:avLst/>
              </a:prstGeom>
              <a:no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11" tIns="146169" rIns="182711" bIns="146169" numCol="1" spcCol="0" rtlCol="0" fromWordArt="0" anchor="t" anchorCtr="0" forceAA="0" compatLnSpc="1">
                <a:prstTxWarp prst="textNoShape">
                  <a:avLst/>
                </a:prstTxWarp>
                <a:noAutofit/>
              </a:bodyPr>
              <a:lstStyle/>
              <a:p>
                <a:pPr algn="ctr" defTabSz="931543" fontAlgn="base">
                  <a:lnSpc>
                    <a:spcPct val="90000"/>
                  </a:lnSpc>
                  <a:spcBef>
                    <a:spcPct val="0"/>
                  </a:spcBef>
                  <a:spcAft>
                    <a:spcPct val="0"/>
                  </a:spcAft>
                  <a:defRPr/>
                </a:pPr>
                <a:endParaRPr lang="en-US" sz="2398"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sp>
        <p:nvSpPr>
          <p:cNvPr id="3" name="Rectangle 2"/>
          <p:cNvSpPr/>
          <p:nvPr/>
        </p:nvSpPr>
        <p:spPr bwMode="auto">
          <a:xfrm>
            <a:off x="881" y="-1"/>
            <a:ext cx="5751054" cy="7134416"/>
          </a:xfrm>
          <a:prstGeom prst="rect">
            <a:avLst/>
          </a:prstGeom>
          <a:solidFill>
            <a:schemeClr val="accent3"/>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28" rIns="0" bIns="47528" numCol="1" rtlCol="0" anchor="ctr" anchorCtr="0" compatLnSpc="1">
            <a:prstTxWarp prst="textNoShape">
              <a:avLst/>
            </a:prstTxWarp>
          </a:bodyPr>
          <a:lstStyle/>
          <a:p>
            <a:pPr algn="ctr" defTabSz="950263" fontAlgn="base">
              <a:spcBef>
                <a:spcPct val="0"/>
              </a:spcBef>
              <a:spcAft>
                <a:spcPct val="0"/>
              </a:spcAft>
              <a:defRPr/>
            </a:pPr>
            <a:endParaRPr lang="en-US" sz="2039" kern="0">
              <a:gradFill>
                <a:gsLst>
                  <a:gs pos="0">
                    <a:srgbClr val="FFFFFF"/>
                  </a:gs>
                  <a:gs pos="100000">
                    <a:srgbClr val="FFFFFF"/>
                  </a:gs>
                </a:gsLst>
                <a:lin ang="5400000" scaled="0"/>
              </a:gradFill>
              <a:latin typeface="Segoe UI"/>
            </a:endParaRPr>
          </a:p>
        </p:txBody>
      </p:sp>
      <p:sp>
        <p:nvSpPr>
          <p:cNvPr id="16" name="Rectangle 15"/>
          <p:cNvSpPr/>
          <p:nvPr/>
        </p:nvSpPr>
        <p:spPr>
          <a:xfrm>
            <a:off x="272892" y="1445557"/>
            <a:ext cx="5168177" cy="5370172"/>
          </a:xfrm>
          <a:prstGeom prst="rect">
            <a:avLst/>
          </a:prstGeom>
        </p:spPr>
        <p:txBody>
          <a:bodyPr wrap="square" lIns="186521" tIns="149217" rIns="186521" bIns="149217">
            <a:spAutoFit/>
          </a:bodyPr>
          <a:lstStyle/>
          <a:p>
            <a:pPr defTabSz="913665">
              <a:lnSpc>
                <a:spcPct val="90000"/>
              </a:lnSpc>
              <a:spcBef>
                <a:spcPts val="1836"/>
              </a:spcBef>
              <a:defRPr/>
            </a:pPr>
            <a:r>
              <a:rPr lang="en-US" altLang="zh-CN" sz="2448" kern="0" spc="50">
                <a:ln w="3175">
                  <a:noFill/>
                </a:ln>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rPr>
              <a:t>Detection</a:t>
            </a:r>
            <a:endParaRPr lang="en-US" altLang="zh-CN" sz="2040" kern="0">
              <a:gradFill>
                <a:gsLst>
                  <a:gs pos="1250">
                    <a:srgbClr val="FFFFFF"/>
                  </a:gs>
                  <a:gs pos="100000">
                    <a:srgbClr val="FFFFFF"/>
                  </a:gs>
                </a:gsLst>
                <a:lin ang="5400000" scaled="0"/>
              </a:gradFill>
              <a:latin typeface="Segoe UI"/>
            </a:endParaRPr>
          </a:p>
          <a:p>
            <a:pPr marL="0" lvl="2" defTabSz="513252">
              <a:lnSpc>
                <a:spcPct val="90000"/>
              </a:lnSpc>
              <a:spcBef>
                <a:spcPts val="612"/>
              </a:spcBef>
              <a:tabLst>
                <a:tab pos="1978530" algn="l"/>
              </a:tabLst>
              <a:defRPr/>
            </a:pPr>
            <a:r>
              <a:rPr lang="en-US" altLang="en-US" sz="1428" kern="0">
                <a:gradFill>
                  <a:gsLst>
                    <a:gs pos="1250">
                      <a:srgbClr val="FFFFFF"/>
                    </a:gs>
                    <a:gs pos="100000">
                      <a:srgbClr val="FFFFFF"/>
                    </a:gs>
                  </a:gsLst>
                  <a:lin ang="5400000" scaled="0"/>
                </a:gradFill>
                <a:latin typeface="Consolas" panose="020B0609020204030204" pitchFamily="49" charset="0"/>
              </a:rPr>
              <a:t>"</a:t>
            </a:r>
            <a:r>
              <a:rPr lang="en-US" altLang="en-US" sz="1428" kern="0" err="1">
                <a:gradFill>
                  <a:gsLst>
                    <a:gs pos="1250">
                      <a:srgbClr val="FFFFFF"/>
                    </a:gs>
                    <a:gs pos="100000">
                      <a:srgbClr val="FFFFFF"/>
                    </a:gs>
                  </a:gsLst>
                  <a:lin ang="5400000" scaled="0"/>
                </a:gradFill>
                <a:latin typeface="Consolas" panose="020B0609020204030204" pitchFamily="49" charset="0"/>
              </a:rPr>
              <a:t>faceRectangle</a:t>
            </a:r>
            <a:r>
              <a:rPr lang="en-US" altLang="en-US" sz="1428" kern="0">
                <a:gradFill>
                  <a:gsLst>
                    <a:gs pos="1250">
                      <a:srgbClr val="FFFFFF"/>
                    </a:gs>
                    <a:gs pos="100000">
                      <a:srgbClr val="FFFFFF"/>
                    </a:gs>
                  </a:gsLst>
                  <a:lin ang="5400000" scaled="0"/>
                </a:gradFill>
                <a:latin typeface="Consolas" panose="020B0609020204030204" pitchFamily="49" charset="0"/>
              </a:rPr>
              <a:t>": {"width": 193, "height": 193, "left": 326, "top": 204}</a:t>
            </a:r>
            <a:br>
              <a:rPr lang="en-US" altLang="en-US" sz="1428" kern="0">
                <a:gradFill>
                  <a:gsLst>
                    <a:gs pos="1250">
                      <a:srgbClr val="FFFFFF"/>
                    </a:gs>
                    <a:gs pos="100000">
                      <a:srgbClr val="FFFFFF"/>
                    </a:gs>
                  </a:gsLst>
                  <a:lin ang="5400000" scaled="0"/>
                </a:gradFill>
                <a:latin typeface="Consolas" panose="020B0609020204030204" pitchFamily="49" charset="0"/>
              </a:rPr>
            </a:br>
            <a:r>
              <a:rPr lang="en-US" altLang="en-US" sz="1428" kern="0">
                <a:gradFill>
                  <a:gsLst>
                    <a:gs pos="1250">
                      <a:srgbClr val="FFFFFF"/>
                    </a:gs>
                    <a:gs pos="100000">
                      <a:srgbClr val="FFFFFF"/>
                    </a:gs>
                  </a:gsLst>
                  <a:lin ang="5400000" scaled="0"/>
                </a:gradFill>
                <a:latin typeface="Consolas" panose="020B0609020204030204" pitchFamily="49" charset="0"/>
              </a:rPr>
              <a:t>	… </a:t>
            </a:r>
          </a:p>
          <a:p>
            <a:pPr defTabSz="913665">
              <a:lnSpc>
                <a:spcPct val="90000"/>
              </a:lnSpc>
              <a:spcBef>
                <a:spcPts val="2448"/>
              </a:spcBef>
              <a:defRPr/>
            </a:pPr>
            <a:r>
              <a:rPr lang="en-US" altLang="zh-CN" sz="2448" kern="0" spc="50">
                <a:ln w="3175">
                  <a:noFill/>
                </a:ln>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rPr>
              <a:t>Feature attributes</a:t>
            </a:r>
            <a:endParaRPr lang="en-US" altLang="zh-CN" sz="2856" kern="0">
              <a:gradFill>
                <a:gsLst>
                  <a:gs pos="1250">
                    <a:srgbClr val="FFFFFF"/>
                  </a:gs>
                  <a:gs pos="100000">
                    <a:srgbClr val="FFFFFF"/>
                  </a:gs>
                </a:gsLst>
                <a:lin ang="5400000" scaled="0"/>
              </a:gradFill>
              <a:latin typeface="Segoe UI"/>
            </a:endParaRPr>
          </a:p>
          <a:p>
            <a:pPr marL="0" lvl="2" indent="-228" defTabSz="513252" fontAlgn="base">
              <a:lnSpc>
                <a:spcPct val="90000"/>
              </a:lnSpc>
              <a:spcBef>
                <a:spcPts val="612"/>
              </a:spcBef>
              <a:tabLst>
                <a:tab pos="1978530" algn="l"/>
              </a:tabLst>
              <a:defRPr/>
            </a:pPr>
            <a:r>
              <a:rPr lang="en-US" altLang="en-US" sz="1428" kern="0">
                <a:gradFill>
                  <a:gsLst>
                    <a:gs pos="1250">
                      <a:srgbClr val="FFFFFF"/>
                    </a:gs>
                    <a:gs pos="100000">
                      <a:srgbClr val="FFFFFF"/>
                    </a:gs>
                  </a:gsLst>
                  <a:lin ang="5400000" scaled="0"/>
                </a:gradFill>
                <a:latin typeface="Consolas" panose="020B0609020204030204" pitchFamily="49" charset="0"/>
              </a:rPr>
              <a:t>"attributes": { "age": 42, "gender": "male", 	</a:t>
            </a:r>
          </a:p>
          <a:p>
            <a:pPr marL="0" lvl="2" indent="-228" defTabSz="513252" fontAlgn="base">
              <a:lnSpc>
                <a:spcPct val="90000"/>
              </a:lnSpc>
              <a:spcBef>
                <a:spcPts val="612"/>
              </a:spcBef>
              <a:tabLst>
                <a:tab pos="1978530" algn="l"/>
              </a:tabLst>
              <a:defRPr/>
            </a:pPr>
            <a:r>
              <a:rPr lang="en-US" altLang="en-US" sz="1428" kern="0">
                <a:gradFill>
                  <a:gsLst>
                    <a:gs pos="1250">
                      <a:srgbClr val="FFFFFF"/>
                    </a:gs>
                    <a:gs pos="100000">
                      <a:srgbClr val="FFFFFF"/>
                    </a:gs>
                  </a:gsLst>
                  <a:lin ang="5400000" scaled="0"/>
                </a:gradFill>
                <a:latin typeface="Consolas" panose="020B0609020204030204" pitchFamily="49" charset="0"/>
              </a:rPr>
              <a:t>"</a:t>
            </a:r>
            <a:r>
              <a:rPr lang="en-US" altLang="en-US" sz="1428" kern="0" err="1">
                <a:gradFill>
                  <a:gsLst>
                    <a:gs pos="1250">
                      <a:srgbClr val="FFFFFF"/>
                    </a:gs>
                    <a:gs pos="100000">
                      <a:srgbClr val="FFFFFF"/>
                    </a:gs>
                  </a:gsLst>
                  <a:lin ang="5400000" scaled="0"/>
                </a:gradFill>
                <a:latin typeface="Consolas" panose="020B0609020204030204" pitchFamily="49" charset="0"/>
              </a:rPr>
              <a:t>headPose</a:t>
            </a:r>
            <a:r>
              <a:rPr lang="en-US" altLang="en-US" sz="1428" kern="0">
                <a:gradFill>
                  <a:gsLst>
                    <a:gs pos="1250">
                      <a:srgbClr val="FFFFFF"/>
                    </a:gs>
                    <a:gs pos="100000">
                      <a:srgbClr val="FFFFFF"/>
                    </a:gs>
                  </a:gsLst>
                  <a:lin ang="5400000" scaled="0"/>
                </a:gradFill>
                <a:latin typeface="Consolas" panose="020B0609020204030204" pitchFamily="49" charset="0"/>
              </a:rPr>
              <a:t>": { "roll": "8.2", "yaw": "-37.8", "pitch": "0.0" }} </a:t>
            </a:r>
          </a:p>
          <a:p>
            <a:pPr defTabSz="913665">
              <a:lnSpc>
                <a:spcPct val="90000"/>
              </a:lnSpc>
              <a:spcBef>
                <a:spcPts val="2448"/>
              </a:spcBef>
              <a:defRPr/>
            </a:pPr>
            <a:r>
              <a:rPr lang="en-US" altLang="zh-CN" sz="2448" kern="0" spc="50">
                <a:ln w="3175">
                  <a:noFill/>
                </a:ln>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rPr>
              <a:t>Grouping</a:t>
            </a:r>
          </a:p>
          <a:p>
            <a:pPr defTabSz="913665">
              <a:lnSpc>
                <a:spcPct val="90000"/>
              </a:lnSpc>
              <a:spcBef>
                <a:spcPts val="4896"/>
              </a:spcBef>
              <a:defRPr/>
            </a:pPr>
            <a:endParaRPr lang="en-US" altLang="zh-CN" sz="2448" kern="0" spc="50">
              <a:ln w="3175">
                <a:noFill/>
              </a:ln>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endParaRPr>
          </a:p>
          <a:p>
            <a:pPr defTabSz="913665">
              <a:lnSpc>
                <a:spcPct val="90000"/>
              </a:lnSpc>
              <a:spcBef>
                <a:spcPts val="2448"/>
              </a:spcBef>
              <a:defRPr/>
            </a:pPr>
            <a:r>
              <a:rPr lang="en-US" altLang="zh-CN" sz="2448" kern="0" spc="50">
                <a:ln w="3175">
                  <a:noFill/>
                </a:ln>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rPr>
              <a:t>Identification</a:t>
            </a:r>
          </a:p>
          <a:p>
            <a:pPr defTabSz="913665">
              <a:lnSpc>
                <a:spcPct val="90000"/>
              </a:lnSpc>
              <a:spcBef>
                <a:spcPts val="408"/>
              </a:spcBef>
              <a:defRPr/>
            </a:pPr>
            <a:r>
              <a:rPr lang="en-US" altLang="zh-CN" sz="1836" kern="0">
                <a:gradFill>
                  <a:gsLst>
                    <a:gs pos="1250">
                      <a:srgbClr val="FFFFFF"/>
                    </a:gs>
                    <a:gs pos="100000">
                      <a:srgbClr val="FFFFFF"/>
                    </a:gs>
                  </a:gsLst>
                  <a:lin ang="5400000" scaled="0"/>
                </a:gradFill>
                <a:latin typeface="Segoe UI"/>
              </a:rPr>
              <a:t>Jasper Williams</a:t>
            </a:r>
          </a:p>
        </p:txBody>
      </p:sp>
      <p:sp>
        <p:nvSpPr>
          <p:cNvPr id="11" name="Title 1"/>
          <p:cNvSpPr txBox="1">
            <a:spLocks/>
          </p:cNvSpPr>
          <p:nvPr/>
        </p:nvSpPr>
        <p:spPr>
          <a:xfrm>
            <a:off x="1141963" y="4174640"/>
            <a:ext cx="10555145" cy="2838907"/>
          </a:xfrm>
          <a:prstGeom prst="rect">
            <a:avLst/>
          </a:prstGeom>
        </p:spPr>
        <p:txBody>
          <a:bodyPr vert="horz" lIns="93175" tIns="46586" rIns="93175" bIns="46586" rtlCol="0" anchor="b">
            <a:normAutofit/>
          </a:bodyPr>
          <a:lstStyle>
            <a:lvl1pPr algn="l" defTabSz="914400" rtl="0" eaLnBrk="1" latinLnBrk="0" hangingPunct="1">
              <a:lnSpc>
                <a:spcPct val="90000"/>
              </a:lnSpc>
              <a:spcBef>
                <a:spcPct val="0"/>
              </a:spcBef>
              <a:buNone/>
              <a:defRPr lang="en-US" sz="6000" kern="1200">
                <a:solidFill>
                  <a:srgbClr val="00A99D"/>
                </a:solidFill>
                <a:latin typeface="Segoe UI Light" panose="020B0502040204020203" pitchFamily="34" charset="0"/>
                <a:ea typeface="+mj-ea"/>
                <a:cs typeface="Segoe UI Light" panose="020B0502040204020203" pitchFamily="34" charset="0"/>
              </a:defRPr>
            </a:lvl1pPr>
          </a:lstStyle>
          <a:p>
            <a:pPr defTabSz="931847">
              <a:defRPr/>
            </a:pPr>
            <a:endParaRPr lang="en-US" altLang="zh-CN" sz="2854"/>
          </a:p>
        </p:txBody>
      </p:sp>
      <p:sp>
        <p:nvSpPr>
          <p:cNvPr id="4" name="Title 3">
            <a:extLst>
              <a:ext uri="{FF2B5EF4-FFF2-40B4-BE49-F238E27FC236}">
                <a16:creationId xmlns:a16="http://schemas.microsoft.com/office/drawing/2014/main" id="{2A935923-2F8B-49DB-9720-56C7E6998129}"/>
              </a:ext>
            </a:extLst>
          </p:cNvPr>
          <p:cNvSpPr>
            <a:spLocks noGrp="1"/>
          </p:cNvSpPr>
          <p:nvPr>
            <p:ph type="title"/>
          </p:nvPr>
        </p:nvSpPr>
        <p:spPr/>
        <p:txBody>
          <a:bodyPr/>
          <a:lstStyle/>
          <a:p>
            <a:r>
              <a:rPr lang="en-US" dirty="0"/>
              <a:t>Face API</a:t>
            </a:r>
          </a:p>
        </p:txBody>
      </p:sp>
      <p:sp>
        <p:nvSpPr>
          <p:cNvPr id="10" name="Oval 9">
            <a:extLst>
              <a:ext uri="{FF2B5EF4-FFF2-40B4-BE49-F238E27FC236}">
                <a16:creationId xmlns:a16="http://schemas.microsoft.com/office/drawing/2014/main" id="{918518E9-696B-4BA9-A1D6-1A11BCAA7D7A}"/>
              </a:ext>
            </a:extLst>
          </p:cNvPr>
          <p:cNvSpPr/>
          <p:nvPr/>
        </p:nvSpPr>
        <p:spPr bwMode="auto">
          <a:xfrm>
            <a:off x="11228726" y="271212"/>
            <a:ext cx="922376" cy="922376"/>
          </a:xfrm>
          <a:prstGeom prst="ellipse">
            <a:avLst/>
          </a:prstGeom>
          <a:solidFill>
            <a:schemeClr val="accent3"/>
          </a:solidFill>
          <a:ln w="12700" cap="flat" cmpd="sng" algn="ctr">
            <a:noFill/>
            <a:prstDash val="solid"/>
            <a:miter lim="800000"/>
          </a:ln>
          <a:effectLst/>
        </p:spPr>
        <p:txBody>
          <a:bodyPr rot="0" spcFirstLastPara="0" vertOverflow="overflow" horzOverflow="overflow" vert="horz" wrap="square" lIns="219385" tIns="175508" rIns="219385" bIns="175508" numCol="1" spcCol="0" rtlCol="0" fromWordArt="0" anchor="t" anchorCtr="0" forceAA="0" compatLnSpc="1">
            <a:prstTxWarp prst="textNoShape">
              <a:avLst/>
            </a:prstTxWarp>
            <a:noAutofit/>
          </a:bodyPr>
          <a:lstStyle/>
          <a:p>
            <a:pPr algn="ctr" defTabSz="1118538" fontAlgn="base">
              <a:lnSpc>
                <a:spcPct val="90000"/>
              </a:lnSpc>
              <a:spcBef>
                <a:spcPct val="0"/>
              </a:spcBef>
              <a:spcAft>
                <a:spcPct val="0"/>
              </a:spcAft>
              <a:defRPr/>
            </a:pPr>
            <a:endParaRPr lang="en-US" sz="2879"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 name="Group 1">
            <a:extLst>
              <a:ext uri="{FF2B5EF4-FFF2-40B4-BE49-F238E27FC236}">
                <a16:creationId xmlns:a16="http://schemas.microsoft.com/office/drawing/2014/main" id="{5EC2023F-8605-49CE-A83B-C31F08F350FE}"/>
              </a:ext>
            </a:extLst>
          </p:cNvPr>
          <p:cNvGrpSpPr/>
          <p:nvPr/>
        </p:nvGrpSpPr>
        <p:grpSpPr>
          <a:xfrm>
            <a:off x="436159" y="4753155"/>
            <a:ext cx="2238232" cy="746084"/>
            <a:chOff x="792538" y="4721227"/>
            <a:chExt cx="2194544" cy="731521"/>
          </a:xfrm>
        </p:grpSpPr>
        <p:pic>
          <p:nvPicPr>
            <p:cNvPr id="20" name="Picture 5" descr="https://microsoft.sharepoint.com/teams/BrandCentral/BundleImages/1755WIN13_Shamiro_10/PreviewImage.png">
              <a:extLst>
                <a:ext uri="{FF2B5EF4-FFF2-40B4-BE49-F238E27FC236}">
                  <a16:creationId xmlns:a16="http://schemas.microsoft.com/office/drawing/2014/main" id="{5E483563-F941-4F06-8F01-8CA1EADEE7C0}"/>
                </a:ext>
              </a:extLst>
            </p:cNvPr>
            <p:cNvPicPr>
              <a:picLocks noChangeArrowheads="1"/>
            </p:cNvPicPr>
            <p:nvPr/>
          </p:nvPicPr>
          <p:blipFill rotWithShape="1">
            <a:blip r:embed="rId4" cstate="email">
              <a:extLst>
                <a:ext uri="{28A0092B-C50C-407E-A947-70E740481C1C}">
                  <a14:useLocalDpi xmlns:a14="http://schemas.microsoft.com/office/drawing/2010/main"/>
                </a:ext>
              </a:extLst>
            </a:blip>
            <a:srcRect/>
            <a:stretch/>
          </p:blipFill>
          <p:spPr bwMode="auto">
            <a:xfrm>
              <a:off x="792538" y="4721227"/>
              <a:ext cx="731520" cy="731520"/>
            </a:xfrm>
            <a:prstGeom prst="rect">
              <a:avLst/>
            </a:prstGeom>
            <a:solidFill>
              <a:schemeClr val="tx1"/>
            </a:solidFill>
            <a:extLst/>
          </p:spPr>
        </p:pic>
        <p:pic>
          <p:nvPicPr>
            <p:cNvPr id="21" name="Picture 9" descr="https://microsoft.sharepoint.com/teams/BrandCentral/BundleImages/3085WIN13_Shamiro_09/PreviewImage.png">
              <a:extLst>
                <a:ext uri="{FF2B5EF4-FFF2-40B4-BE49-F238E27FC236}">
                  <a16:creationId xmlns:a16="http://schemas.microsoft.com/office/drawing/2014/main" id="{AB2AFDB1-7C7F-4633-AEAF-833ACE2BE5DE}"/>
                </a:ext>
              </a:extLst>
            </p:cNvPr>
            <p:cNvPicPr>
              <a:picLocks noChangeArrowheads="1"/>
            </p:cNvPicPr>
            <p:nvPr/>
          </p:nvPicPr>
          <p:blipFill rotWithShape="1">
            <a:blip r:embed="rId5" cstate="email">
              <a:extLst>
                <a:ext uri="{28A0092B-C50C-407E-A947-70E740481C1C}">
                  <a14:useLocalDpi xmlns:a14="http://schemas.microsoft.com/office/drawing/2010/main"/>
                </a:ext>
              </a:extLst>
            </a:blip>
            <a:srcRect/>
            <a:stretch/>
          </p:blipFill>
          <p:spPr bwMode="auto">
            <a:xfrm>
              <a:off x="2255562" y="4721227"/>
              <a:ext cx="731520" cy="731520"/>
            </a:xfrm>
            <a:prstGeom prst="rect">
              <a:avLst/>
            </a:prstGeom>
            <a:solidFill>
              <a:schemeClr val="tx1"/>
            </a:solidFill>
            <a:extLst/>
          </p:spPr>
        </p:pic>
        <p:pic>
          <p:nvPicPr>
            <p:cNvPr id="22" name="Picture 11" descr="https://microsoft.sharepoint.com/teams/BrandCentral/BundleImages/3082WIN13_Shamiro_06/PreviewImage.png">
              <a:extLst>
                <a:ext uri="{FF2B5EF4-FFF2-40B4-BE49-F238E27FC236}">
                  <a16:creationId xmlns:a16="http://schemas.microsoft.com/office/drawing/2014/main" id="{E3339FFD-7498-426B-9507-DEB13B89B7FC}"/>
                </a:ext>
              </a:extLst>
            </p:cNvPr>
            <p:cNvPicPr>
              <a:picLocks noChangeArrowheads="1"/>
            </p:cNvPicPr>
            <p:nvPr/>
          </p:nvPicPr>
          <p:blipFill rotWithShape="1">
            <a:blip r:embed="rId6" cstate="email">
              <a:extLst>
                <a:ext uri="{28A0092B-C50C-407E-A947-70E740481C1C}">
                  <a14:useLocalDpi xmlns:a14="http://schemas.microsoft.com/office/drawing/2010/main"/>
                </a:ext>
              </a:extLst>
            </a:blip>
            <a:srcRect/>
            <a:stretch/>
          </p:blipFill>
          <p:spPr bwMode="auto">
            <a:xfrm>
              <a:off x="1524050" y="4721228"/>
              <a:ext cx="731520" cy="731520"/>
            </a:xfrm>
            <a:prstGeom prst="rect">
              <a:avLst/>
            </a:prstGeom>
            <a:solidFill>
              <a:schemeClr val="tx1"/>
            </a:solidFill>
            <a:extLst/>
          </p:spPr>
        </p:pic>
      </p:grpSp>
      <p:pic>
        <p:nvPicPr>
          <p:cNvPr id="7" name="Picture 6">
            <a:extLst>
              <a:ext uri="{FF2B5EF4-FFF2-40B4-BE49-F238E27FC236}">
                <a16:creationId xmlns:a16="http://schemas.microsoft.com/office/drawing/2014/main" id="{00EC1EB0-70DB-4316-9BC6-71A71E1E4700}"/>
              </a:ext>
            </a:extLst>
          </p:cNvPr>
          <p:cNvPicPr>
            <a:picLocks noChangeAspect="1"/>
          </p:cNvPicPr>
          <p:nvPr/>
        </p:nvPicPr>
        <p:blipFill>
          <a:blip r:embed="rId7" cstate="email">
            <a:biLevel thresh="25000"/>
            <a:extLst>
              <a:ext uri="{28A0092B-C50C-407E-A947-70E740481C1C}">
                <a14:useLocalDpi xmlns:a14="http://schemas.microsoft.com/office/drawing/2010/main"/>
              </a:ext>
            </a:extLst>
          </a:blip>
          <a:stretch>
            <a:fillRect/>
          </a:stretch>
        </p:blipFill>
        <p:spPr>
          <a:xfrm>
            <a:off x="11327777" y="363070"/>
            <a:ext cx="738660" cy="738660"/>
          </a:xfrm>
          <a:prstGeom prst="rect">
            <a:avLst/>
          </a:prstGeom>
        </p:spPr>
      </p:pic>
    </p:spTree>
    <p:extLst>
      <p:ext uri="{BB962C8B-B14F-4D97-AF65-F5344CB8AC3E}">
        <p14:creationId xmlns:p14="http://schemas.microsoft.com/office/powerpoint/2010/main" val="3214246759"/>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E51C317-01B7-4315-B67A-9013ABE9E213}"/>
              </a:ext>
            </a:extLst>
          </p:cNvPr>
          <p:cNvSpPr>
            <a:spLocks noGrp="1"/>
          </p:cNvSpPr>
          <p:nvPr>
            <p:ph type="title"/>
          </p:nvPr>
        </p:nvSpPr>
        <p:spPr/>
        <p:txBody>
          <a:bodyPr/>
          <a:lstStyle/>
          <a:p>
            <a:r>
              <a:rPr lang="en-US" dirty="0"/>
              <a:t>Demo</a:t>
            </a:r>
          </a:p>
        </p:txBody>
      </p:sp>
      <p:sp>
        <p:nvSpPr>
          <p:cNvPr id="4" name="Text Placeholder 3">
            <a:extLst>
              <a:ext uri="{FF2B5EF4-FFF2-40B4-BE49-F238E27FC236}">
                <a16:creationId xmlns:a16="http://schemas.microsoft.com/office/drawing/2014/main" id="{20EFA3F8-9CFD-4BBA-82C8-F323D59D3402}"/>
              </a:ext>
            </a:extLst>
          </p:cNvPr>
          <p:cNvSpPr>
            <a:spLocks noGrp="1"/>
          </p:cNvSpPr>
          <p:nvPr>
            <p:ph type="body" sz="quarter" idx="12"/>
          </p:nvPr>
        </p:nvSpPr>
        <p:spPr>
          <a:xfrm>
            <a:off x="274638" y="3954463"/>
            <a:ext cx="10058401" cy="1181862"/>
          </a:xfrm>
        </p:spPr>
        <p:txBody>
          <a:bodyPr/>
          <a:lstStyle/>
          <a:p>
            <a:r>
              <a:rPr lang="en-US" dirty="0"/>
              <a:t>Face and Emotion: </a:t>
            </a:r>
            <a:r>
              <a:rPr lang="en-US" dirty="0">
                <a:hlinkClick r:id="rId3"/>
              </a:rPr>
              <a:t>http://microsoft.com/cognitive</a:t>
            </a:r>
            <a:r>
              <a:rPr lang="en-US" dirty="0"/>
              <a:t> </a:t>
            </a:r>
          </a:p>
          <a:p>
            <a:r>
              <a:rPr lang="en-US" dirty="0"/>
              <a:t>Intelligent Kiosk: </a:t>
            </a:r>
            <a:r>
              <a:rPr lang="en-US" dirty="0">
                <a:hlinkClick r:id="rId4"/>
              </a:rPr>
              <a:t>http://aka.ms/kioskapp</a:t>
            </a:r>
            <a:r>
              <a:rPr lang="en-US" dirty="0"/>
              <a:t>  </a:t>
            </a:r>
          </a:p>
        </p:txBody>
      </p:sp>
    </p:spTree>
    <p:extLst>
      <p:ext uri="{BB962C8B-B14F-4D97-AF65-F5344CB8AC3E}">
        <p14:creationId xmlns:p14="http://schemas.microsoft.com/office/powerpoint/2010/main" val="149457504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xmlns:a16="http://schemas.microsoft.com/office/drawing/2014/main">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8" descr="https://microsoft.sharepoint.com/teams/BrandCentral/BundleImages/250MSC12_Nancy_001/PreviewImage.png">
            <a:extLst>
              <a:ext uri="{FF2B5EF4-FFF2-40B4-BE49-F238E27FC236}">
                <a16:creationId xmlns:a16="http://schemas.microsoft.com/office/drawing/2014/main" id="{CAE86D33-68F0-4C4E-87F4-E97DEC1DE5B9}"/>
              </a:ext>
            </a:extLst>
          </p:cNvPr>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5751935" y="2727"/>
            <a:ext cx="6699784" cy="6991798"/>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bwMode="auto">
          <a:xfrm>
            <a:off x="881" y="-9472"/>
            <a:ext cx="5751054" cy="7003998"/>
          </a:xfrm>
          <a:prstGeom prst="rect">
            <a:avLst/>
          </a:prstGeom>
          <a:solidFill>
            <a:schemeClr val="accent3"/>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28" rIns="0" bIns="47528" numCol="1" rtlCol="0" anchor="ctr" anchorCtr="0" compatLnSpc="1">
            <a:prstTxWarp prst="textNoShape">
              <a:avLst/>
            </a:prstTxWarp>
          </a:bodyPr>
          <a:lstStyle/>
          <a:p>
            <a:pPr marL="0" marR="0" lvl="0" indent="0" algn="ctr" defTabSz="950263" rtl="0" eaLnBrk="1" fontAlgn="base" latinLnBrk="0" hangingPunct="1">
              <a:lnSpc>
                <a:spcPct val="100000"/>
              </a:lnSpc>
              <a:spcBef>
                <a:spcPct val="0"/>
              </a:spcBef>
              <a:spcAft>
                <a:spcPct val="0"/>
              </a:spcAft>
              <a:buClrTx/>
              <a:buSzTx/>
              <a:buFontTx/>
              <a:buNone/>
              <a:tabLst/>
              <a:defRPr/>
            </a:pPr>
            <a:endParaRPr kumimoji="0" lang="en-US" sz="2039"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1" name="Title 1"/>
          <p:cNvSpPr txBox="1">
            <a:spLocks/>
          </p:cNvSpPr>
          <p:nvPr/>
        </p:nvSpPr>
        <p:spPr>
          <a:xfrm>
            <a:off x="1141963" y="4174640"/>
            <a:ext cx="10555145" cy="2838907"/>
          </a:xfrm>
          <a:prstGeom prst="rect">
            <a:avLst/>
          </a:prstGeom>
        </p:spPr>
        <p:txBody>
          <a:bodyPr vert="horz" lIns="93175" tIns="46586" rIns="93175" bIns="46586" rtlCol="0" anchor="b">
            <a:normAutofit/>
          </a:bodyPr>
          <a:lstStyle>
            <a:lvl1pPr algn="l" defTabSz="914400" rtl="0" eaLnBrk="1" latinLnBrk="0" hangingPunct="1">
              <a:lnSpc>
                <a:spcPct val="90000"/>
              </a:lnSpc>
              <a:spcBef>
                <a:spcPct val="0"/>
              </a:spcBef>
              <a:buNone/>
              <a:defRPr lang="en-US" sz="6000" kern="1200">
                <a:solidFill>
                  <a:srgbClr val="00A99D"/>
                </a:solidFill>
                <a:latin typeface="Segoe UI Light" panose="020B0502040204020203" pitchFamily="34" charset="0"/>
                <a:ea typeface="+mj-ea"/>
                <a:cs typeface="Segoe UI Light" panose="020B0502040204020203" pitchFamily="34" charset="0"/>
              </a:defRPr>
            </a:lvl1pPr>
          </a:lstStyle>
          <a:p>
            <a:pPr marL="0" marR="0" lvl="0" indent="0" algn="l" defTabSz="931847" rtl="0" eaLnBrk="1" fontAlgn="auto" latinLnBrk="0" hangingPunct="1">
              <a:lnSpc>
                <a:spcPct val="90000"/>
              </a:lnSpc>
              <a:spcBef>
                <a:spcPct val="0"/>
              </a:spcBef>
              <a:spcAft>
                <a:spcPts val="0"/>
              </a:spcAft>
              <a:buClrTx/>
              <a:buSzTx/>
              <a:buFontTx/>
              <a:buNone/>
              <a:tabLst/>
              <a:defRPr/>
            </a:pPr>
            <a:endParaRPr kumimoji="0" lang="en-US" altLang="zh-CN" sz="2854" b="0" i="0" u="none" strike="noStrike" kern="1200" cap="none" spc="0" normalizeH="0" baseline="0" noProof="0">
              <a:ln>
                <a:noFill/>
              </a:ln>
              <a:solidFill>
                <a:srgbClr val="00A99D"/>
              </a:solidFill>
              <a:effectLst/>
              <a:uLnTx/>
              <a:uFillTx/>
              <a:latin typeface="Segoe UI Light" panose="020B0502040204020203" pitchFamily="34" charset="0"/>
              <a:ea typeface="+mj-ea"/>
              <a:cs typeface="Segoe UI Light" panose="020B0502040204020203" pitchFamily="34" charset="0"/>
            </a:endParaRPr>
          </a:p>
        </p:txBody>
      </p:sp>
      <p:sp>
        <p:nvSpPr>
          <p:cNvPr id="4" name="Title 3">
            <a:extLst>
              <a:ext uri="{FF2B5EF4-FFF2-40B4-BE49-F238E27FC236}">
                <a16:creationId xmlns:a16="http://schemas.microsoft.com/office/drawing/2014/main" id="{2A935923-2F8B-49DB-9720-56C7E6998129}"/>
              </a:ext>
            </a:extLst>
          </p:cNvPr>
          <p:cNvSpPr>
            <a:spLocks noGrp="1"/>
          </p:cNvSpPr>
          <p:nvPr>
            <p:ph type="title"/>
          </p:nvPr>
        </p:nvSpPr>
        <p:spPr>
          <a:xfrm>
            <a:off x="272891" y="295275"/>
            <a:ext cx="5168178" cy="1225729"/>
          </a:xfrm>
        </p:spPr>
        <p:txBody>
          <a:bodyPr wrap="square">
            <a:spAutoFit/>
          </a:bodyPr>
          <a:lstStyle/>
          <a:p>
            <a:pPr>
              <a:defRPr/>
            </a:pPr>
            <a:r>
              <a:rPr lang="en-US" sz="4488"/>
              <a:t>Video Indexer</a:t>
            </a:r>
            <a:br>
              <a:rPr lang="en-US" sz="4488"/>
            </a:br>
            <a:r>
              <a:rPr lang="en-US" sz="2856" spc="0">
                <a:latin typeface="Segoe UI Semilight" panose="020B0402040204020203" pitchFamily="34" charset="0"/>
                <a:cs typeface="Segoe UI Semilight" panose="020B0402040204020203" pitchFamily="34" charset="0"/>
              </a:rPr>
              <a:t>Unlock video insights</a:t>
            </a:r>
            <a:endParaRPr lang="en-US" sz="4488" spc="0">
              <a:latin typeface="Segoe UI Semilight" panose="020B0402040204020203" pitchFamily="34" charset="0"/>
              <a:cs typeface="Segoe UI Semilight" panose="020B0402040204020203" pitchFamily="34" charset="0"/>
            </a:endParaRPr>
          </a:p>
        </p:txBody>
      </p:sp>
      <p:sp>
        <p:nvSpPr>
          <p:cNvPr id="9" name="Oval 8">
            <a:extLst>
              <a:ext uri="{FF2B5EF4-FFF2-40B4-BE49-F238E27FC236}">
                <a16:creationId xmlns:a16="http://schemas.microsoft.com/office/drawing/2014/main" id="{35BF7F89-5C24-4B9A-BB4E-45E6D11E3306}"/>
              </a:ext>
            </a:extLst>
          </p:cNvPr>
          <p:cNvSpPr/>
          <p:nvPr/>
        </p:nvSpPr>
        <p:spPr bwMode="auto">
          <a:xfrm>
            <a:off x="11228726" y="271212"/>
            <a:ext cx="922376" cy="922376"/>
          </a:xfrm>
          <a:prstGeom prst="ellipse">
            <a:avLst/>
          </a:prstGeom>
          <a:solidFill>
            <a:schemeClr val="accent3"/>
          </a:solidFill>
          <a:ln w="12700" cap="flat" cmpd="sng" algn="ctr">
            <a:noFill/>
            <a:prstDash val="solid"/>
            <a:miter lim="800000"/>
          </a:ln>
          <a:effectLst/>
        </p:spPr>
        <p:txBody>
          <a:bodyPr rot="0" spcFirstLastPara="0" vertOverflow="overflow" horzOverflow="overflow" vert="horz" wrap="square" lIns="219385" tIns="175508" rIns="219385" bIns="175508" numCol="1" spcCol="0" rtlCol="0" fromWordArt="0" anchor="t" anchorCtr="0" forceAA="0" compatLnSpc="1">
            <a:prstTxWarp prst="textNoShape">
              <a:avLst/>
            </a:prstTxWarp>
            <a:noAutofit/>
          </a:bodyPr>
          <a:lstStyle/>
          <a:p>
            <a:pPr marL="0" marR="0" lvl="0" indent="0" algn="ctr" defTabSz="1118538" rtl="0" eaLnBrk="1" fontAlgn="base" latinLnBrk="0" hangingPunct="1">
              <a:lnSpc>
                <a:spcPct val="90000"/>
              </a:lnSpc>
              <a:spcBef>
                <a:spcPct val="0"/>
              </a:spcBef>
              <a:spcAft>
                <a:spcPct val="0"/>
              </a:spcAft>
              <a:buClrTx/>
              <a:buSzTx/>
              <a:buFontTx/>
              <a:buNone/>
              <a:tabLst/>
              <a:defRPr/>
            </a:pPr>
            <a:endParaRPr kumimoji="0" lang="en-US" sz="2879"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Rectangle 15">
            <a:extLst>
              <a:ext uri="{FF2B5EF4-FFF2-40B4-BE49-F238E27FC236}">
                <a16:creationId xmlns:a16="http://schemas.microsoft.com/office/drawing/2014/main" id="{022BC5E5-5192-43F8-9ADC-360BA66500FA}"/>
              </a:ext>
            </a:extLst>
          </p:cNvPr>
          <p:cNvSpPr/>
          <p:nvPr/>
        </p:nvSpPr>
        <p:spPr>
          <a:xfrm>
            <a:off x="272892" y="1818595"/>
            <a:ext cx="5168177" cy="4643050"/>
          </a:xfrm>
          <a:custGeom>
            <a:avLst/>
            <a:gdLst>
              <a:gd name="connsiteX0" fmla="*/ 0 w 5067300"/>
              <a:gd name="connsiteY0" fmla="*/ 0 h 5268109"/>
              <a:gd name="connsiteX1" fmla="*/ 5067300 w 5067300"/>
              <a:gd name="connsiteY1" fmla="*/ 0 h 5268109"/>
              <a:gd name="connsiteX2" fmla="*/ 5067300 w 5067300"/>
              <a:gd name="connsiteY2" fmla="*/ 5268109 h 5268109"/>
              <a:gd name="connsiteX3" fmla="*/ 0 w 5067300"/>
              <a:gd name="connsiteY3" fmla="*/ 5268109 h 5268109"/>
              <a:gd name="connsiteX4" fmla="*/ 0 w 5067300"/>
              <a:gd name="connsiteY4" fmla="*/ 0 h 5268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67300" h="5268109">
                <a:moveTo>
                  <a:pt x="0" y="0"/>
                </a:moveTo>
                <a:lnTo>
                  <a:pt x="5067300" y="0"/>
                </a:lnTo>
                <a:lnTo>
                  <a:pt x="5067300" y="5268109"/>
                </a:lnTo>
                <a:lnTo>
                  <a:pt x="0" y="5268109"/>
                </a:lnTo>
                <a:lnTo>
                  <a:pt x="0" y="0"/>
                </a:lnTo>
                <a:close/>
              </a:path>
            </a:pathLst>
          </a:custGeom>
        </p:spPr>
        <p:txBody>
          <a:bodyPr wrap="square" lIns="186521" tIns="149217" rIns="186521" bIns="149217">
            <a:spAutoFit/>
          </a:bodyPr>
          <a:lstStyle/>
          <a:p>
            <a:pPr marL="0" marR="0" lvl="0" indent="0" algn="l" defTabSz="913665" rtl="0" eaLnBrk="1" fontAlgn="auto" latinLnBrk="0" hangingPunct="1">
              <a:lnSpc>
                <a:spcPct val="90000"/>
              </a:lnSpc>
              <a:spcBef>
                <a:spcPts val="1836"/>
              </a:spcBef>
              <a:spcAft>
                <a:spcPts val="0"/>
              </a:spcAft>
              <a:buClrTx/>
              <a:buSzTx/>
              <a:buFontTx/>
              <a:buNone/>
              <a:tabLst/>
              <a:defRPr/>
            </a:pPr>
            <a:r>
              <a:rPr kumimoji="0" lang="en-US" sz="2400" b="0" i="0" u="none" strike="noStrike" kern="0" cap="none" spc="50" normalizeH="0" baseline="0" noProof="0" dirty="0">
                <a:ln w="3175">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Upload your video and go</a:t>
            </a:r>
          </a:p>
          <a:p>
            <a:pPr marL="0" marR="0" lvl="0" indent="0" algn="l" defTabSz="913665" rtl="0" eaLnBrk="1" fontAlgn="auto" latinLnBrk="0" hangingPunct="1">
              <a:lnSpc>
                <a:spcPct val="90000"/>
              </a:lnSpc>
              <a:spcBef>
                <a:spcPts val="408"/>
              </a:spcBef>
              <a:spcAft>
                <a:spcPts val="0"/>
              </a:spcAft>
              <a:buClrTx/>
              <a:buSzTx/>
              <a:buFontTx/>
              <a:buNone/>
              <a:tabLst/>
              <a:defRPr/>
            </a:pPr>
            <a:r>
              <a:rPr kumimoji="0" lang="en-US" sz="1800"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rPr>
              <a:t>Start turning your video into insights right away. </a:t>
            </a:r>
            <a:br>
              <a:rPr kumimoji="0" lang="en-US" sz="1800"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rPr>
            </a:br>
            <a:endParaRPr kumimoji="0" lang="en-US" sz="1800"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endParaRPr>
          </a:p>
          <a:p>
            <a:pPr marL="0" marR="0" lvl="0" indent="0" algn="l" defTabSz="913665" rtl="0" eaLnBrk="1" fontAlgn="auto" latinLnBrk="0" hangingPunct="1">
              <a:lnSpc>
                <a:spcPct val="90000"/>
              </a:lnSpc>
              <a:spcBef>
                <a:spcPts val="408"/>
              </a:spcBef>
              <a:spcAft>
                <a:spcPts val="0"/>
              </a:spcAft>
              <a:buClrTx/>
              <a:buSzTx/>
              <a:buFontTx/>
              <a:buNone/>
              <a:tabLst/>
              <a:defRPr/>
            </a:pPr>
            <a:r>
              <a:rPr kumimoji="0" lang="en-US" sz="2400" b="0" i="0" u="none" strike="noStrike" kern="0" cap="none" spc="50" normalizeH="0" baseline="0" noProof="0" dirty="0">
                <a:ln w="3175">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Make your content more discoverable</a:t>
            </a:r>
          </a:p>
          <a:p>
            <a:pPr marL="0" marR="0" lvl="0" indent="0" algn="l" defTabSz="913665" rtl="0" eaLnBrk="1" fontAlgn="auto" latinLnBrk="0" hangingPunct="1">
              <a:lnSpc>
                <a:spcPct val="90000"/>
              </a:lnSpc>
              <a:spcBef>
                <a:spcPts val="408"/>
              </a:spcBef>
              <a:spcAft>
                <a:spcPts val="0"/>
              </a:spcAft>
              <a:buClrTx/>
              <a:buSzTx/>
              <a:buFontTx/>
              <a:buNone/>
              <a:tabLst/>
              <a:defRPr/>
            </a:pPr>
            <a:r>
              <a:rPr kumimoji="0" lang="en-US" sz="1800"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rPr>
              <a:t>Quickly and easily extract insights such as spoken words, faces, characters, and emotions</a:t>
            </a:r>
          </a:p>
          <a:p>
            <a:pPr marL="0" marR="0" lvl="0" indent="0" algn="l" defTabSz="913665" rtl="0" eaLnBrk="1" fontAlgn="auto" latinLnBrk="0" hangingPunct="1">
              <a:lnSpc>
                <a:spcPct val="90000"/>
              </a:lnSpc>
              <a:spcBef>
                <a:spcPts val="1836"/>
              </a:spcBef>
              <a:spcAft>
                <a:spcPts val="0"/>
              </a:spcAft>
              <a:buClrTx/>
              <a:buSzTx/>
              <a:buFontTx/>
              <a:buNone/>
              <a:tabLst/>
              <a:defRPr/>
            </a:pPr>
            <a:r>
              <a:rPr kumimoji="0" lang="en-US" sz="2400" b="0" i="0" u="none" strike="noStrike" kern="0" cap="none" spc="50" normalizeH="0" baseline="0" noProof="0" dirty="0">
                <a:ln w="3175">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Improve engagement with your video</a:t>
            </a:r>
          </a:p>
          <a:p>
            <a:pPr marL="0" marR="0" lvl="0" indent="0" algn="l" defTabSz="913665" rtl="0" eaLnBrk="1" fontAlgn="auto" latinLnBrk="0" hangingPunct="1">
              <a:lnSpc>
                <a:spcPct val="90000"/>
              </a:lnSpc>
              <a:spcBef>
                <a:spcPts val="408"/>
              </a:spcBef>
              <a:spcAft>
                <a:spcPts val="0"/>
              </a:spcAft>
              <a:buClrTx/>
              <a:buSzTx/>
              <a:buFontTx/>
              <a:buNone/>
              <a:tabLst/>
              <a:defRPr/>
            </a:pPr>
            <a:r>
              <a:rPr kumimoji="0" lang="en-US" sz="1800"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rPr>
              <a:t>Metadata extracted by Video Indexer can be </a:t>
            </a:r>
            <a:br>
              <a:rPr kumimoji="0" lang="en-US" sz="1800"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rPr>
            </a:br>
            <a:r>
              <a:rPr kumimoji="0" lang="en-US" sz="1800"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rPr>
              <a:t>used to build powerful engagement experiences with recommendations, highlight clips, and interactive videos</a:t>
            </a:r>
          </a:p>
        </p:txBody>
      </p:sp>
      <p:pic>
        <p:nvPicPr>
          <p:cNvPr id="5" name="Picture 4">
            <a:extLst>
              <a:ext uri="{FF2B5EF4-FFF2-40B4-BE49-F238E27FC236}">
                <a16:creationId xmlns:a16="http://schemas.microsoft.com/office/drawing/2014/main" id="{5B18B2C2-5F56-4D00-9B0E-350C131B1138}"/>
              </a:ext>
            </a:extLst>
          </p:cNvPr>
          <p:cNvPicPr>
            <a:picLocks noChangeAspect="1"/>
          </p:cNvPicPr>
          <p:nvPr/>
        </p:nvPicPr>
        <p:blipFill>
          <a:blip r:embed="rId4" cstate="email">
            <a:biLevel thresh="25000"/>
            <a:extLst>
              <a:ext uri="{28A0092B-C50C-407E-A947-70E740481C1C}">
                <a14:useLocalDpi xmlns:a14="http://schemas.microsoft.com/office/drawing/2010/main"/>
              </a:ext>
            </a:extLst>
          </a:blip>
          <a:stretch>
            <a:fillRect/>
          </a:stretch>
        </p:blipFill>
        <p:spPr>
          <a:xfrm>
            <a:off x="11366636" y="392214"/>
            <a:ext cx="699801" cy="699801"/>
          </a:xfrm>
          <a:prstGeom prst="rect">
            <a:avLst/>
          </a:prstGeom>
        </p:spPr>
      </p:pic>
    </p:spTree>
    <p:extLst>
      <p:ext uri="{BB962C8B-B14F-4D97-AF65-F5344CB8AC3E}">
        <p14:creationId xmlns:p14="http://schemas.microsoft.com/office/powerpoint/2010/main" val="30589003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xEl>
                                              <p:pRg st="1" end="1"/>
                                            </p:txEl>
                                          </p:spTgt>
                                        </p:tgtEl>
                                        <p:attrNameLst>
                                          <p:attrName>style.visibility</p:attrName>
                                        </p:attrNameLst>
                                      </p:cBhvr>
                                      <p:to>
                                        <p:strVal val="visible"/>
                                      </p:to>
                                    </p:set>
                                    <p:animEffect transition="in" filter="fade">
                                      <p:cBhvr>
                                        <p:cTn id="12" dur="500"/>
                                        <p:tgtEl>
                                          <p:spTgt spid="1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xEl>
                                              <p:pRg st="2" end="2"/>
                                            </p:txEl>
                                          </p:spTgt>
                                        </p:tgtEl>
                                        <p:attrNameLst>
                                          <p:attrName>style.visibility</p:attrName>
                                        </p:attrNameLst>
                                      </p:cBhvr>
                                      <p:to>
                                        <p:strVal val="visible"/>
                                      </p:to>
                                    </p:set>
                                    <p:animEffect transition="in" filter="fade">
                                      <p:cBhvr>
                                        <p:cTn id="17" dur="500"/>
                                        <p:tgtEl>
                                          <p:spTgt spid="1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
                                            <p:txEl>
                                              <p:pRg st="3" end="3"/>
                                            </p:txEl>
                                          </p:spTgt>
                                        </p:tgtEl>
                                        <p:attrNameLst>
                                          <p:attrName>style.visibility</p:attrName>
                                        </p:attrNameLst>
                                      </p:cBhvr>
                                      <p:to>
                                        <p:strVal val="visible"/>
                                      </p:to>
                                    </p:set>
                                    <p:animEffect transition="in" filter="fade">
                                      <p:cBhvr>
                                        <p:cTn id="22" dur="500"/>
                                        <p:tgtEl>
                                          <p:spTgt spid="10">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0">
                                            <p:txEl>
                                              <p:pRg st="4" end="4"/>
                                            </p:txEl>
                                          </p:spTgt>
                                        </p:tgtEl>
                                        <p:attrNameLst>
                                          <p:attrName>style.visibility</p:attrName>
                                        </p:attrNameLst>
                                      </p:cBhvr>
                                      <p:to>
                                        <p:strVal val="visible"/>
                                      </p:to>
                                    </p:set>
                                    <p:animEffect transition="in" filter="fade">
                                      <p:cBhvr>
                                        <p:cTn id="27" dur="500"/>
                                        <p:tgtEl>
                                          <p:spTgt spid="10">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0">
                                            <p:txEl>
                                              <p:pRg st="5" end="5"/>
                                            </p:txEl>
                                          </p:spTgt>
                                        </p:tgtEl>
                                        <p:attrNameLst>
                                          <p:attrName>style.visibility</p:attrName>
                                        </p:attrNameLst>
                                      </p:cBhvr>
                                      <p:to>
                                        <p:strVal val="visible"/>
                                      </p:to>
                                    </p:set>
                                    <p:animEffect transition="in" filter="fade">
                                      <p:cBhvr>
                                        <p:cTn id="32" dur="500"/>
                                        <p:tgtEl>
                                          <p:spTgt spid="10">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3AD477F-D5DF-4EAA-8986-EAB7E32B4B69}"/>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 y="276838"/>
            <a:ext cx="12436475" cy="6440847"/>
          </a:xfrm>
          <a:prstGeom prst="rect">
            <a:avLst/>
          </a:prstGeom>
        </p:spPr>
      </p:pic>
    </p:spTree>
    <p:extLst>
      <p:ext uri="{BB962C8B-B14F-4D97-AF65-F5344CB8AC3E}">
        <p14:creationId xmlns:p14="http://schemas.microsoft.com/office/powerpoint/2010/main" val="2070721368"/>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E51C317-01B7-4315-B67A-9013ABE9E213}"/>
              </a:ext>
            </a:extLst>
          </p:cNvPr>
          <p:cNvSpPr>
            <a:spLocks noGrp="1"/>
          </p:cNvSpPr>
          <p:nvPr>
            <p:ph type="title"/>
          </p:nvPr>
        </p:nvSpPr>
        <p:spPr/>
        <p:txBody>
          <a:bodyPr/>
          <a:lstStyle/>
          <a:p>
            <a:r>
              <a:rPr lang="en-US" dirty="0"/>
              <a:t>Demo</a:t>
            </a:r>
          </a:p>
        </p:txBody>
      </p:sp>
      <p:sp>
        <p:nvSpPr>
          <p:cNvPr id="4" name="Text Placeholder 3">
            <a:extLst>
              <a:ext uri="{FF2B5EF4-FFF2-40B4-BE49-F238E27FC236}">
                <a16:creationId xmlns:a16="http://schemas.microsoft.com/office/drawing/2014/main" id="{20EFA3F8-9CFD-4BBA-82C8-F323D59D3402}"/>
              </a:ext>
            </a:extLst>
          </p:cNvPr>
          <p:cNvSpPr>
            <a:spLocks noGrp="1"/>
          </p:cNvSpPr>
          <p:nvPr>
            <p:ph type="body" sz="quarter" idx="12"/>
          </p:nvPr>
        </p:nvSpPr>
        <p:spPr/>
        <p:txBody>
          <a:bodyPr/>
          <a:lstStyle/>
          <a:p>
            <a:r>
              <a:rPr lang="en-US" dirty="0"/>
              <a:t>Video Indexer: </a:t>
            </a:r>
            <a:r>
              <a:rPr lang="en-US" dirty="0">
                <a:hlinkClick r:id="rId3"/>
              </a:rPr>
              <a:t>http://vi.microsoft.com</a:t>
            </a:r>
            <a:r>
              <a:rPr lang="en-US" dirty="0"/>
              <a:t> </a:t>
            </a:r>
          </a:p>
        </p:txBody>
      </p:sp>
    </p:spTree>
    <p:extLst>
      <p:ext uri="{BB962C8B-B14F-4D97-AF65-F5344CB8AC3E}">
        <p14:creationId xmlns:p14="http://schemas.microsoft.com/office/powerpoint/2010/main" val="427526581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xmlns:a16="http://schemas.microsoft.com/office/drawing/2014/main">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p:cNvSpPr/>
          <p:nvPr/>
        </p:nvSpPr>
        <p:spPr bwMode="auto">
          <a:xfrm>
            <a:off x="0" y="3407843"/>
            <a:ext cx="12435840" cy="358618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4" name="Picture 3"/>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883" y="495"/>
            <a:ext cx="12434711" cy="3388065"/>
          </a:xfrm>
          <a:prstGeom prst="rect">
            <a:avLst/>
          </a:prstGeom>
        </p:spPr>
      </p:pic>
      <p:sp>
        <p:nvSpPr>
          <p:cNvPr id="34" name="Rectangle 33"/>
          <p:cNvSpPr/>
          <p:nvPr/>
        </p:nvSpPr>
        <p:spPr bwMode="auto">
          <a:xfrm>
            <a:off x="0" y="0"/>
            <a:ext cx="12452993" cy="3388560"/>
          </a:xfrm>
          <a:prstGeom prst="rect">
            <a:avLst/>
          </a:prstGeom>
          <a:gradFill>
            <a:gsLst>
              <a:gs pos="13000">
                <a:schemeClr val="tx1">
                  <a:alpha val="0"/>
                </a:schemeClr>
              </a:gs>
              <a:gs pos="83000">
                <a:schemeClr val="tx1"/>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26"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13" name="Straight Connector 12"/>
          <p:cNvCxnSpPr/>
          <p:nvPr/>
        </p:nvCxnSpPr>
        <p:spPr>
          <a:xfrm>
            <a:off x="0" y="3378996"/>
            <a:ext cx="12435840" cy="0"/>
          </a:xfrm>
          <a:prstGeom prst="line">
            <a:avLst/>
          </a:prstGeom>
          <a:ln w="444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0BF17D20-2F5A-4851-B595-1D4BBC639D7C}"/>
              </a:ext>
            </a:extLst>
          </p:cNvPr>
          <p:cNvSpPr txBox="1"/>
          <p:nvPr/>
        </p:nvSpPr>
        <p:spPr>
          <a:xfrm>
            <a:off x="10095452" y="4061694"/>
            <a:ext cx="1958467" cy="2199451"/>
          </a:xfrm>
          <a:prstGeom prst="rect">
            <a:avLst/>
          </a:prstGeom>
          <a:noFill/>
        </p:spPr>
        <p:txBody>
          <a:bodyPr wrap="square" lIns="182802" tIns="146242" rIns="182802" bIns="146242" rtlCol="0" anchor="t">
            <a:spAutoFit/>
          </a:bodyPr>
          <a:lstStyle/>
          <a:p>
            <a:pPr marL="0" marR="0" lvl="0" indent="0" algn="ctr" defTabSz="913873" rtl="0" eaLnBrk="1" fontAlgn="auto" latinLnBrk="0" hangingPunct="1">
              <a:lnSpc>
                <a:spcPct val="90000"/>
              </a:lnSpc>
              <a:spcBef>
                <a:spcPts val="0"/>
              </a:spcBef>
              <a:spcAft>
                <a:spcPts val="600"/>
              </a:spcAft>
              <a:buClrTx/>
              <a:buSzTx/>
              <a:buFontTx/>
              <a:buNone/>
              <a:tabLst/>
              <a:defRPr/>
            </a:pPr>
            <a:r>
              <a:rPr kumimoji="0" lang="en-US" sz="2000" b="1"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Labs</a:t>
            </a:r>
            <a:endParaRPr kumimoji="0" lang="en-US" sz="2353" b="1" i="0" u="none" strike="noStrike" kern="1200" cap="none" spc="0" normalizeH="0" baseline="0" noProof="0" dirty="0">
              <a:ln>
                <a:noFill/>
              </a:ln>
              <a:gradFill>
                <a:gsLst>
                  <a:gs pos="64545">
                    <a:srgbClr val="353535"/>
                  </a:gs>
                  <a:gs pos="40000">
                    <a:srgbClr val="353535"/>
                  </a:gs>
                </a:gsLst>
                <a:lin ang="5400000" scaled="0"/>
              </a:gradFill>
              <a:effectLst/>
              <a:uLnTx/>
              <a:uFillTx/>
              <a:latin typeface="Segoe UI Semilight" panose="020B0402040204020203" pitchFamily="34" charset="0"/>
              <a:ea typeface="+mn-ea"/>
              <a:cs typeface="Segoe UI Semilight" panose="020B0402040204020203" pitchFamily="34" charset="0"/>
            </a:endParaRPr>
          </a:p>
          <a:p>
            <a:pPr marL="0" marR="0" lvl="0" indent="0" algn="ctr" defTabSz="913873" rtl="0" eaLnBrk="1" fontAlgn="auto" latinLnBrk="0" hangingPunct="1">
              <a:lnSpc>
                <a:spcPct val="90000"/>
              </a:lnSpc>
              <a:spcBef>
                <a:spcPts val="0"/>
              </a:spcBef>
              <a:spcAft>
                <a:spcPts val="600"/>
              </a:spcAft>
              <a:buClrTx/>
              <a:buSzTx/>
              <a:buFontTx/>
              <a:buNone/>
              <a:tabLst/>
              <a:defRPr/>
            </a:pPr>
            <a:r>
              <a:rPr kumimoji="0" lang="en-US" sz="1399"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An early look at emerging Cognitive Services technologies: discover, try &amp; give feedback on new technologies before general availability</a:t>
            </a:r>
          </a:p>
        </p:txBody>
      </p:sp>
      <p:sp>
        <p:nvSpPr>
          <p:cNvPr id="41" name="Rectangle 40">
            <a:extLst>
              <a:ext uri="{FF2B5EF4-FFF2-40B4-BE49-F238E27FC236}">
                <a16:creationId xmlns:a16="http://schemas.microsoft.com/office/drawing/2014/main" id="{9B20F9EF-3ECE-4922-B5C5-E83DCFEAAEB2}"/>
              </a:ext>
            </a:extLst>
          </p:cNvPr>
          <p:cNvSpPr/>
          <p:nvPr/>
        </p:nvSpPr>
        <p:spPr>
          <a:xfrm>
            <a:off x="326671" y="1106987"/>
            <a:ext cx="7440429" cy="1131558"/>
          </a:xfrm>
          <a:prstGeom prst="rect">
            <a:avLst/>
          </a:prstGeom>
        </p:spPr>
        <p:txBody>
          <a:bodyPr wrap="square" anchor="ctr">
            <a:spAutoFit/>
          </a:bodyPr>
          <a:lstStyle/>
          <a:p>
            <a:pPr marL="0" marR="0" lvl="0" indent="0" algn="l" defTabSz="913873" rtl="0" eaLnBrk="1" fontAlgn="auto" latinLnBrk="0" hangingPunct="1">
              <a:lnSpc>
                <a:spcPct val="90000"/>
              </a:lnSpc>
              <a:spcBef>
                <a:spcPts val="0"/>
              </a:spcBef>
              <a:spcAft>
                <a:spcPts val="0"/>
              </a:spcAft>
              <a:buClrTx/>
              <a:buSzTx/>
              <a:buFontTx/>
              <a:buNone/>
              <a:tabLst/>
              <a:defRPr/>
            </a:pPr>
            <a:r>
              <a:rPr kumimoji="0" lang="en-US" altLang="en-US" sz="4400" b="0" i="0" u="none" strike="noStrike" kern="1200" cap="none" spc="0" normalizeH="0" baseline="0" noProof="0" dirty="0">
                <a:ln>
                  <a:noFill/>
                </a:ln>
                <a:gradFill>
                  <a:gsLst>
                    <a:gs pos="12727">
                      <a:srgbClr val="FFFFFF"/>
                    </a:gs>
                    <a:gs pos="52000">
                      <a:srgbClr val="FFFFFF"/>
                    </a:gs>
                  </a:gsLst>
                  <a:lin ang="10800000" scaled="0"/>
                </a:gradFill>
                <a:effectLst/>
                <a:uLnTx/>
                <a:uFillTx/>
                <a:latin typeface="Segoe UI Light"/>
                <a:ea typeface="+mn-ea"/>
                <a:cs typeface="+mn-cs"/>
              </a:rPr>
              <a:t>Microsoft Cognitive Services</a:t>
            </a:r>
          </a:p>
          <a:p>
            <a:pPr marL="0" marR="0" lvl="0" indent="0" algn="l" defTabSz="913873" rtl="0" eaLnBrk="1" fontAlgn="auto" latinLnBrk="0" hangingPunct="1">
              <a:lnSpc>
                <a:spcPct val="90000"/>
              </a:lnSpc>
              <a:spcBef>
                <a:spcPts val="0"/>
              </a:spcBef>
              <a:spcAft>
                <a:spcPts val="1469"/>
              </a:spcAft>
              <a:buClrTx/>
              <a:buSzTx/>
              <a:buFontTx/>
              <a:buNone/>
              <a:tabLst/>
              <a:defRPr/>
            </a:pPr>
            <a:r>
              <a:rPr kumimoji="0" lang="en-US" sz="2800" b="0" i="0" u="none" strike="noStrike" kern="1200" cap="none" spc="0" normalizeH="0" baseline="0" noProof="0" dirty="0">
                <a:ln>
                  <a:noFill/>
                </a:ln>
                <a:gradFill>
                  <a:gsLst>
                    <a:gs pos="12727">
                      <a:srgbClr val="FFFFFF"/>
                    </a:gs>
                    <a:gs pos="52000">
                      <a:srgbClr val="FFFFFF"/>
                    </a:gs>
                  </a:gsLst>
                  <a:lin ang="10800000" scaled="0"/>
                </a:gradFill>
                <a:effectLst/>
                <a:uLnTx/>
                <a:uFillTx/>
                <a:latin typeface="Segoe UI Semilight"/>
                <a:ea typeface="+mn-ea"/>
                <a:cs typeface="+mn-cs"/>
              </a:rPr>
              <a:t>Give your apps a human side</a:t>
            </a:r>
          </a:p>
        </p:txBody>
      </p:sp>
      <p:sp>
        <p:nvSpPr>
          <p:cNvPr id="20" name="TextBox 19">
            <a:extLst>
              <a:ext uri="{FF2B5EF4-FFF2-40B4-BE49-F238E27FC236}">
                <a16:creationId xmlns:a16="http://schemas.microsoft.com/office/drawing/2014/main" id="{26531891-CD1C-4FB8-AC91-34670C52B4AF}"/>
              </a:ext>
            </a:extLst>
          </p:cNvPr>
          <p:cNvSpPr txBox="1"/>
          <p:nvPr/>
        </p:nvSpPr>
        <p:spPr>
          <a:xfrm>
            <a:off x="6167464" y="4061694"/>
            <a:ext cx="1958467" cy="1618139"/>
          </a:xfrm>
          <a:prstGeom prst="rect">
            <a:avLst/>
          </a:prstGeom>
          <a:noFill/>
        </p:spPr>
        <p:txBody>
          <a:bodyPr wrap="square" lIns="182802" tIns="146242" rIns="182802" bIns="146242" rtlCol="0" anchor="t">
            <a:spAutoFit/>
          </a:bodyPr>
          <a:lstStyle/>
          <a:p>
            <a:pPr marL="0" marR="0" lvl="0" indent="0" algn="ctr" defTabSz="913873" rtl="0" eaLnBrk="1" fontAlgn="auto" latinLnBrk="0" hangingPunct="1">
              <a:lnSpc>
                <a:spcPct val="90000"/>
              </a:lnSpc>
              <a:spcBef>
                <a:spcPts val="0"/>
              </a:spcBef>
              <a:spcAft>
                <a:spcPts val="600"/>
              </a:spcAft>
              <a:buClrTx/>
              <a:buSzTx/>
              <a:buFontTx/>
              <a:buNone/>
              <a:tabLst/>
              <a:defRPr/>
            </a:pPr>
            <a:r>
              <a:rPr kumimoji="0" lang="en-US" sz="2000" b="1"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Knowledge</a:t>
            </a:r>
          </a:p>
          <a:p>
            <a:pPr marL="0" marR="0" lvl="0" indent="0" algn="ctr" defTabSz="932509" rtl="0" eaLnBrk="1" fontAlgn="auto" latinLnBrk="0" hangingPunct="1">
              <a:lnSpc>
                <a:spcPct val="90000"/>
              </a:lnSpc>
              <a:spcBef>
                <a:spcPts val="0"/>
              </a:spcBef>
              <a:spcAft>
                <a:spcPts val="587"/>
              </a:spcAft>
              <a:buClrTx/>
              <a:buSzTx/>
              <a:buFontTx/>
              <a:buNone/>
              <a:tabLst/>
              <a:defRPr/>
            </a:pPr>
            <a:r>
              <a:rPr kumimoji="0" lang="en-US" sz="1399"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Tap into rich knowledge amassed from the web, academia, or your </a:t>
            </a:r>
            <a:br>
              <a:rPr kumimoji="0" lang="en-US" sz="1399"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br>
            <a:r>
              <a:rPr kumimoji="0" lang="en-US" sz="1399"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own data</a:t>
            </a:r>
          </a:p>
        </p:txBody>
      </p:sp>
      <p:pic>
        <p:nvPicPr>
          <p:cNvPr id="3" name="Picture 2">
            <a:extLst>
              <a:ext uri="{FF2B5EF4-FFF2-40B4-BE49-F238E27FC236}">
                <a16:creationId xmlns:a16="http://schemas.microsoft.com/office/drawing/2014/main" id="{263E4749-D0CB-462D-8C1B-676EAFAC1366}"/>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565959" y="2927492"/>
            <a:ext cx="1161476" cy="1165755"/>
          </a:xfrm>
          <a:prstGeom prst="ellipse">
            <a:avLst/>
          </a:prstGeom>
        </p:spPr>
      </p:pic>
      <p:sp>
        <p:nvSpPr>
          <p:cNvPr id="21" name="TextBox 20">
            <a:extLst>
              <a:ext uri="{FF2B5EF4-FFF2-40B4-BE49-F238E27FC236}">
                <a16:creationId xmlns:a16="http://schemas.microsoft.com/office/drawing/2014/main" id="{D774DB6C-D485-4533-A9F9-B16C2241F6EF}"/>
              </a:ext>
            </a:extLst>
          </p:cNvPr>
          <p:cNvSpPr txBox="1"/>
          <p:nvPr/>
        </p:nvSpPr>
        <p:spPr>
          <a:xfrm>
            <a:off x="4203470" y="4061694"/>
            <a:ext cx="1958467" cy="1424367"/>
          </a:xfrm>
          <a:prstGeom prst="rect">
            <a:avLst/>
          </a:prstGeom>
          <a:noFill/>
        </p:spPr>
        <p:txBody>
          <a:bodyPr wrap="square" lIns="182802" tIns="146242" rIns="182802" bIns="146242" rtlCol="0" anchor="t">
            <a:spAutoFit/>
          </a:bodyPr>
          <a:lstStyle/>
          <a:p>
            <a:pPr marL="0" marR="0" lvl="0" indent="0" algn="ctr" defTabSz="913873" rtl="0" eaLnBrk="1" fontAlgn="auto" latinLnBrk="0" hangingPunct="1">
              <a:lnSpc>
                <a:spcPct val="90000"/>
              </a:lnSpc>
              <a:spcBef>
                <a:spcPts val="0"/>
              </a:spcBef>
              <a:spcAft>
                <a:spcPts val="600"/>
              </a:spcAft>
              <a:buClrTx/>
              <a:buSzTx/>
              <a:buFontTx/>
              <a:buNone/>
              <a:tabLst/>
              <a:defRPr/>
            </a:pPr>
            <a:r>
              <a:rPr kumimoji="0" lang="en-US" sz="2000" b="1"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Language</a:t>
            </a:r>
          </a:p>
          <a:p>
            <a:pPr marL="0" marR="0" lvl="0" indent="0" algn="ctr" defTabSz="932509" rtl="0" eaLnBrk="1" fontAlgn="auto" latinLnBrk="0" hangingPunct="1">
              <a:lnSpc>
                <a:spcPct val="90000"/>
              </a:lnSpc>
              <a:spcBef>
                <a:spcPts val="0"/>
              </a:spcBef>
              <a:spcAft>
                <a:spcPts val="587"/>
              </a:spcAft>
              <a:buClrTx/>
              <a:buSzTx/>
              <a:buFontTx/>
              <a:buNone/>
              <a:tabLst/>
              <a:defRPr/>
            </a:pPr>
            <a:r>
              <a:rPr kumimoji="0" lang="en-US" sz="1399"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Process text and </a:t>
            </a:r>
            <a:br>
              <a:rPr kumimoji="0" lang="en-US" sz="1399"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br>
            <a:r>
              <a:rPr kumimoji="0" lang="en-US" sz="1399"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learn how to recognize what users want</a:t>
            </a:r>
          </a:p>
        </p:txBody>
      </p:sp>
      <p:pic>
        <p:nvPicPr>
          <p:cNvPr id="6" name="Picture 5">
            <a:extLst>
              <a:ext uri="{FF2B5EF4-FFF2-40B4-BE49-F238E27FC236}">
                <a16:creationId xmlns:a16="http://schemas.microsoft.com/office/drawing/2014/main" id="{0AE969B4-DCE3-49D1-A283-CE851767DA48}"/>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601965" y="2927491"/>
            <a:ext cx="1161476" cy="1165754"/>
          </a:xfrm>
          <a:prstGeom prst="ellipse">
            <a:avLst/>
          </a:prstGeom>
        </p:spPr>
      </p:pic>
      <p:sp>
        <p:nvSpPr>
          <p:cNvPr id="28" name="TextBox 27">
            <a:extLst>
              <a:ext uri="{FF2B5EF4-FFF2-40B4-BE49-F238E27FC236}">
                <a16:creationId xmlns:a16="http://schemas.microsoft.com/office/drawing/2014/main" id="{69BFCF29-AE15-44DB-8239-E086782C646E}"/>
              </a:ext>
            </a:extLst>
          </p:cNvPr>
          <p:cNvSpPr txBox="1"/>
          <p:nvPr/>
        </p:nvSpPr>
        <p:spPr>
          <a:xfrm>
            <a:off x="8131458" y="4061694"/>
            <a:ext cx="1958467" cy="1644473"/>
          </a:xfrm>
          <a:prstGeom prst="rect">
            <a:avLst/>
          </a:prstGeom>
          <a:noFill/>
        </p:spPr>
        <p:txBody>
          <a:bodyPr wrap="square" lIns="182802" tIns="146242" rIns="182802" bIns="146242" rtlCol="0" anchor="t">
            <a:spAutoFit/>
          </a:bodyPr>
          <a:lstStyle/>
          <a:p>
            <a:pPr marL="0" marR="0" lvl="0" indent="0" algn="ctr" defTabSz="913873" rtl="0" eaLnBrk="1" fontAlgn="auto" latinLnBrk="0" hangingPunct="1">
              <a:lnSpc>
                <a:spcPct val="90000"/>
              </a:lnSpc>
              <a:spcBef>
                <a:spcPts val="0"/>
              </a:spcBef>
              <a:spcAft>
                <a:spcPts val="600"/>
              </a:spcAft>
              <a:buClrTx/>
              <a:buSzTx/>
              <a:buFontTx/>
              <a:buNone/>
              <a:tabLst/>
              <a:defRPr/>
            </a:pPr>
            <a:r>
              <a:rPr kumimoji="0" lang="en-US" sz="2000" b="1"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Search</a:t>
            </a:r>
          </a:p>
          <a:p>
            <a:pPr marL="0" marR="0" lvl="0" indent="0" algn="ctr" defTabSz="932509" rtl="0" eaLnBrk="1" fontAlgn="auto" latinLnBrk="0" hangingPunct="1">
              <a:lnSpc>
                <a:spcPct val="90000"/>
              </a:lnSpc>
              <a:spcBef>
                <a:spcPts val="0"/>
              </a:spcBef>
              <a:spcAft>
                <a:spcPts val="587"/>
              </a:spcAft>
              <a:buClrTx/>
              <a:buSzTx/>
              <a:buFontTx/>
              <a:buNone/>
              <a:tabLst/>
              <a:defRPr/>
            </a:pPr>
            <a:r>
              <a:rPr kumimoji="0" lang="en-US" sz="1399"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Access billions of web pages, images, videos, and news with the power of Bing APIs</a:t>
            </a:r>
          </a:p>
        </p:txBody>
      </p:sp>
      <p:pic>
        <p:nvPicPr>
          <p:cNvPr id="12" name="Picture 11">
            <a:extLst>
              <a:ext uri="{FF2B5EF4-FFF2-40B4-BE49-F238E27FC236}">
                <a16:creationId xmlns:a16="http://schemas.microsoft.com/office/drawing/2014/main" id="{EA1F6ADD-863C-4CC8-82F7-5FDED46E706C}"/>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8529953" y="2927492"/>
            <a:ext cx="1161476" cy="1165754"/>
          </a:xfrm>
          <a:prstGeom prst="ellipse">
            <a:avLst/>
          </a:prstGeom>
        </p:spPr>
      </p:pic>
      <p:sp>
        <p:nvSpPr>
          <p:cNvPr id="18" name="TextBox 17">
            <a:extLst>
              <a:ext uri="{FF2B5EF4-FFF2-40B4-BE49-F238E27FC236}">
                <a16:creationId xmlns:a16="http://schemas.microsoft.com/office/drawing/2014/main" id="{F39D354F-DFE1-4D1A-A9BB-EFAB8A8C2EAD}"/>
              </a:ext>
            </a:extLst>
          </p:cNvPr>
          <p:cNvSpPr txBox="1"/>
          <p:nvPr/>
        </p:nvSpPr>
        <p:spPr>
          <a:xfrm>
            <a:off x="275482" y="4061694"/>
            <a:ext cx="1958467" cy="1644473"/>
          </a:xfrm>
          <a:prstGeom prst="rect">
            <a:avLst/>
          </a:prstGeom>
          <a:noFill/>
        </p:spPr>
        <p:txBody>
          <a:bodyPr wrap="square" lIns="182802" tIns="146242" rIns="182802" bIns="146242" rtlCol="0" anchor="t">
            <a:spAutoFit/>
          </a:bodyPr>
          <a:lstStyle/>
          <a:p>
            <a:pPr marL="0" marR="0" lvl="0" indent="0" algn="ctr" defTabSz="913873" rtl="0" eaLnBrk="1" fontAlgn="auto" latinLnBrk="0" hangingPunct="1">
              <a:lnSpc>
                <a:spcPct val="90000"/>
              </a:lnSpc>
              <a:spcBef>
                <a:spcPts val="0"/>
              </a:spcBef>
              <a:spcAft>
                <a:spcPts val="600"/>
              </a:spcAft>
              <a:buClrTx/>
              <a:buSzTx/>
              <a:buFontTx/>
              <a:buNone/>
              <a:tabLst/>
              <a:defRPr/>
            </a:pPr>
            <a:r>
              <a:rPr kumimoji="0" lang="en-US" sz="2000" b="1"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Vision</a:t>
            </a:r>
          </a:p>
          <a:p>
            <a:pPr marL="0" marR="0" lvl="0" indent="0" algn="ctr" defTabSz="932509" rtl="0" eaLnBrk="1" fontAlgn="auto" latinLnBrk="0" hangingPunct="1">
              <a:lnSpc>
                <a:spcPct val="90000"/>
              </a:lnSpc>
              <a:spcBef>
                <a:spcPts val="0"/>
              </a:spcBef>
              <a:spcAft>
                <a:spcPts val="587"/>
              </a:spcAft>
              <a:buClrTx/>
              <a:buSzTx/>
              <a:buFontTx/>
              <a:buNone/>
              <a:tabLst/>
              <a:defRPr/>
            </a:pPr>
            <a:r>
              <a:rPr kumimoji="0" lang="en-US" sz="1399"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From faces to feelings, allow </a:t>
            </a:r>
            <a:br>
              <a:rPr kumimoji="0" lang="en-US" sz="1399"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br>
            <a:r>
              <a:rPr kumimoji="0" lang="en-US" sz="1399"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your apps to understand </a:t>
            </a:r>
            <a:br>
              <a:rPr kumimoji="0" lang="en-US" sz="1399"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br>
            <a:r>
              <a:rPr kumimoji="0" lang="en-US" sz="1399"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images and video</a:t>
            </a:r>
          </a:p>
        </p:txBody>
      </p:sp>
      <p:pic>
        <p:nvPicPr>
          <p:cNvPr id="15" name="Picture 14">
            <a:extLst>
              <a:ext uri="{FF2B5EF4-FFF2-40B4-BE49-F238E27FC236}">
                <a16:creationId xmlns:a16="http://schemas.microsoft.com/office/drawing/2014/main" id="{504BBEA5-3BE7-4A1C-A248-A2437260A707}"/>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673977" y="2927491"/>
            <a:ext cx="1161476" cy="1165754"/>
          </a:xfrm>
          <a:prstGeom prst="ellipse">
            <a:avLst/>
          </a:prstGeom>
        </p:spPr>
      </p:pic>
      <p:sp>
        <p:nvSpPr>
          <p:cNvPr id="19" name="TextBox 18">
            <a:extLst>
              <a:ext uri="{FF2B5EF4-FFF2-40B4-BE49-F238E27FC236}">
                <a16:creationId xmlns:a16="http://schemas.microsoft.com/office/drawing/2014/main" id="{6B5CE148-D382-4CBD-8C97-2A282769FD9D}"/>
              </a:ext>
            </a:extLst>
          </p:cNvPr>
          <p:cNvSpPr txBox="1"/>
          <p:nvPr/>
        </p:nvSpPr>
        <p:spPr>
          <a:xfrm>
            <a:off x="2143325" y="4061694"/>
            <a:ext cx="2150770" cy="1618138"/>
          </a:xfrm>
          <a:prstGeom prst="rect">
            <a:avLst/>
          </a:prstGeom>
          <a:noFill/>
        </p:spPr>
        <p:txBody>
          <a:bodyPr wrap="square" lIns="182802" tIns="146242" rIns="91427" bIns="146242" rtlCol="0" anchor="t">
            <a:spAutoFit/>
          </a:bodyPr>
          <a:lstStyle/>
          <a:p>
            <a:pPr marL="0" marR="0" lvl="0" indent="0" algn="ctr" defTabSz="913873" rtl="0" eaLnBrk="1" fontAlgn="auto" latinLnBrk="0" hangingPunct="1">
              <a:lnSpc>
                <a:spcPct val="90000"/>
              </a:lnSpc>
              <a:spcBef>
                <a:spcPts val="0"/>
              </a:spcBef>
              <a:spcAft>
                <a:spcPts val="600"/>
              </a:spcAft>
              <a:buClrTx/>
              <a:buSzTx/>
              <a:buFontTx/>
              <a:buNone/>
              <a:tabLst/>
              <a:defRPr/>
            </a:pPr>
            <a:r>
              <a:rPr kumimoji="0" lang="en-US" sz="2000" b="1"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Speech</a:t>
            </a:r>
          </a:p>
          <a:p>
            <a:pPr marL="0" marR="0" lvl="0" indent="0" algn="ctr" defTabSz="932509" rtl="0" eaLnBrk="1" fontAlgn="auto" latinLnBrk="0" hangingPunct="1">
              <a:lnSpc>
                <a:spcPct val="90000"/>
              </a:lnSpc>
              <a:spcBef>
                <a:spcPts val="0"/>
              </a:spcBef>
              <a:spcAft>
                <a:spcPts val="587"/>
              </a:spcAft>
              <a:buClrTx/>
              <a:buSzTx/>
              <a:buFontTx/>
              <a:buNone/>
              <a:tabLst/>
              <a:defRPr/>
            </a:pPr>
            <a:r>
              <a:rPr kumimoji="0" lang="en-US" sz="1399"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Hear and speak </a:t>
            </a:r>
            <a:br>
              <a:rPr kumimoji="0" lang="en-US" sz="1399"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br>
            <a:r>
              <a:rPr kumimoji="0" lang="en-US" sz="1399"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to your users </a:t>
            </a:r>
            <a:br>
              <a:rPr kumimoji="0" lang="en-US" sz="1399"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br>
            <a:r>
              <a:rPr kumimoji="0" lang="en-US" sz="1399"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by filtering noise, identifying speakers, </a:t>
            </a:r>
            <a:br>
              <a:rPr kumimoji="0" lang="en-US" sz="1399"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br>
            <a:r>
              <a:rPr kumimoji="0" lang="en-US" sz="1399"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&amp; understanding intent</a:t>
            </a:r>
          </a:p>
        </p:txBody>
      </p:sp>
      <p:pic>
        <p:nvPicPr>
          <p:cNvPr id="17" name="Picture 16">
            <a:extLst>
              <a:ext uri="{FF2B5EF4-FFF2-40B4-BE49-F238E27FC236}">
                <a16:creationId xmlns:a16="http://schemas.microsoft.com/office/drawing/2014/main" id="{341DD27C-FFAF-448F-9AD1-E3F708A995D5}"/>
              </a:ext>
            </a:extLst>
          </p:cNvPr>
          <p:cNvPicPr>
            <a:picLocks/>
          </p:cNvPicPr>
          <p:nvPr/>
        </p:nvPicPr>
        <p:blipFill>
          <a:blip r:embed="rId8" cstate="email">
            <a:extLst>
              <a:ext uri="{28A0092B-C50C-407E-A947-70E740481C1C}">
                <a14:useLocalDpi xmlns:a14="http://schemas.microsoft.com/office/drawing/2010/main"/>
              </a:ext>
            </a:extLst>
          </a:blip>
          <a:stretch>
            <a:fillRect/>
          </a:stretch>
        </p:blipFill>
        <p:spPr>
          <a:xfrm>
            <a:off x="2718625" y="2927491"/>
            <a:ext cx="1161288" cy="1165754"/>
          </a:xfrm>
          <a:prstGeom prst="ellipse">
            <a:avLst/>
          </a:prstGeom>
        </p:spPr>
      </p:pic>
      <p:grpSp>
        <p:nvGrpSpPr>
          <p:cNvPr id="10" name="Group 9">
            <a:extLst>
              <a:ext uri="{FF2B5EF4-FFF2-40B4-BE49-F238E27FC236}">
                <a16:creationId xmlns:a16="http://schemas.microsoft.com/office/drawing/2014/main" id="{F8A386A5-8712-4774-A469-BBABE6FAF283}"/>
              </a:ext>
            </a:extLst>
          </p:cNvPr>
          <p:cNvGrpSpPr/>
          <p:nvPr/>
        </p:nvGrpSpPr>
        <p:grpSpPr>
          <a:xfrm>
            <a:off x="10495195" y="2941204"/>
            <a:ext cx="1165754" cy="1165754"/>
            <a:chOff x="10495195" y="2941204"/>
            <a:chExt cx="1165754" cy="1165754"/>
          </a:xfrm>
        </p:grpSpPr>
        <p:sp>
          <p:nvSpPr>
            <p:cNvPr id="59" name="Oval 58">
              <a:extLst>
                <a:ext uri="{FF2B5EF4-FFF2-40B4-BE49-F238E27FC236}">
                  <a16:creationId xmlns:a16="http://schemas.microsoft.com/office/drawing/2014/main" id="{D1065815-C966-4508-BF15-1D5FB037C0A7}"/>
                </a:ext>
              </a:extLst>
            </p:cNvPr>
            <p:cNvSpPr/>
            <p:nvPr/>
          </p:nvSpPr>
          <p:spPr bwMode="auto">
            <a:xfrm>
              <a:off x="10495195" y="2941204"/>
              <a:ext cx="1165754" cy="1165754"/>
            </a:xfrm>
            <a:prstGeom prst="ellipse">
              <a:avLst/>
            </a:prstGeom>
            <a:solidFill>
              <a:schemeClr val="bg1"/>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8" name="Freeform 5">
              <a:extLst>
                <a:ext uri="{FF2B5EF4-FFF2-40B4-BE49-F238E27FC236}">
                  <a16:creationId xmlns:a16="http://schemas.microsoft.com/office/drawing/2014/main" id="{1459919D-F1E7-418D-AF32-705CD6154CE9}"/>
                </a:ext>
              </a:extLst>
            </p:cNvPr>
            <p:cNvSpPr>
              <a:spLocks/>
            </p:cNvSpPr>
            <p:nvPr/>
          </p:nvSpPr>
          <p:spPr bwMode="auto">
            <a:xfrm>
              <a:off x="10863874" y="3277342"/>
              <a:ext cx="428397" cy="493478"/>
            </a:xfrm>
            <a:custGeom>
              <a:avLst/>
              <a:gdLst>
                <a:gd name="T0" fmla="*/ 88 w 329"/>
                <a:gd name="T1" fmla="*/ 0 h 380"/>
                <a:gd name="T2" fmla="*/ 126 w 329"/>
                <a:gd name="T3" fmla="*/ 0 h 380"/>
                <a:gd name="T4" fmla="*/ 126 w 329"/>
                <a:gd name="T5" fmla="*/ 132 h 380"/>
                <a:gd name="T6" fmla="*/ 123 w 329"/>
                <a:gd name="T7" fmla="*/ 146 h 380"/>
                <a:gd name="T8" fmla="*/ 10 w 329"/>
                <a:gd name="T9" fmla="*/ 341 h 380"/>
                <a:gd name="T10" fmla="*/ 32 w 329"/>
                <a:gd name="T11" fmla="*/ 380 h 380"/>
                <a:gd name="T12" fmla="*/ 298 w 329"/>
                <a:gd name="T13" fmla="*/ 380 h 380"/>
                <a:gd name="T14" fmla="*/ 319 w 329"/>
                <a:gd name="T15" fmla="*/ 342 h 380"/>
                <a:gd name="T16" fmla="*/ 206 w 329"/>
                <a:gd name="T17" fmla="*/ 146 h 380"/>
                <a:gd name="T18" fmla="*/ 203 w 329"/>
                <a:gd name="T19" fmla="*/ 132 h 380"/>
                <a:gd name="T20" fmla="*/ 203 w 329"/>
                <a:gd name="T21" fmla="*/ 0 h 380"/>
                <a:gd name="T22" fmla="*/ 241 w 329"/>
                <a:gd name="T23" fmla="*/ 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9" h="380">
                  <a:moveTo>
                    <a:pt x="88" y="0"/>
                  </a:moveTo>
                  <a:cubicBezTo>
                    <a:pt x="126" y="0"/>
                    <a:pt x="126" y="0"/>
                    <a:pt x="126" y="0"/>
                  </a:cubicBezTo>
                  <a:cubicBezTo>
                    <a:pt x="126" y="132"/>
                    <a:pt x="126" y="132"/>
                    <a:pt x="126" y="132"/>
                  </a:cubicBezTo>
                  <a:cubicBezTo>
                    <a:pt x="126" y="137"/>
                    <a:pt x="125" y="142"/>
                    <a:pt x="123" y="146"/>
                  </a:cubicBezTo>
                  <a:cubicBezTo>
                    <a:pt x="10" y="341"/>
                    <a:pt x="10" y="341"/>
                    <a:pt x="10" y="341"/>
                  </a:cubicBezTo>
                  <a:cubicBezTo>
                    <a:pt x="0" y="358"/>
                    <a:pt x="12" y="380"/>
                    <a:pt x="32" y="380"/>
                  </a:cubicBezTo>
                  <a:cubicBezTo>
                    <a:pt x="298" y="380"/>
                    <a:pt x="298" y="380"/>
                    <a:pt x="298" y="380"/>
                  </a:cubicBezTo>
                  <a:cubicBezTo>
                    <a:pt x="317" y="380"/>
                    <a:pt x="329" y="358"/>
                    <a:pt x="319" y="342"/>
                  </a:cubicBezTo>
                  <a:cubicBezTo>
                    <a:pt x="206" y="146"/>
                    <a:pt x="206" y="146"/>
                    <a:pt x="206" y="146"/>
                  </a:cubicBezTo>
                  <a:cubicBezTo>
                    <a:pt x="204" y="142"/>
                    <a:pt x="203" y="137"/>
                    <a:pt x="203" y="132"/>
                  </a:cubicBezTo>
                  <a:cubicBezTo>
                    <a:pt x="203" y="0"/>
                    <a:pt x="203" y="0"/>
                    <a:pt x="203" y="0"/>
                  </a:cubicBezTo>
                  <a:cubicBezTo>
                    <a:pt x="241" y="0"/>
                    <a:pt x="241" y="0"/>
                    <a:pt x="241" y="0"/>
                  </a:cubicBezTo>
                </a:path>
              </a:pathLst>
            </a:custGeom>
            <a:noFill/>
            <a:ln w="50800" cap="sq">
              <a:solidFill>
                <a:srgbClr val="0063B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353535"/>
                </a:solidFill>
                <a:effectLst/>
                <a:uLnTx/>
                <a:uFillTx/>
                <a:latin typeface="Segoe UI Semilight"/>
                <a:ea typeface="+mn-ea"/>
                <a:cs typeface="+mn-cs"/>
              </a:endParaRPr>
            </a:p>
          </p:txBody>
        </p:sp>
      </p:grpSp>
    </p:spTree>
    <p:extLst>
      <p:ext uri="{BB962C8B-B14F-4D97-AF65-F5344CB8AC3E}">
        <p14:creationId xmlns:p14="http://schemas.microsoft.com/office/powerpoint/2010/main" val="287982228"/>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Best practices for </a:t>
            </a:r>
            <a:r>
              <a:rPr lang="en-US" dirty="0" err="1"/>
              <a:t>Devs</a:t>
            </a:r>
            <a:endParaRPr lang="en-US" dirty="0"/>
          </a:p>
        </p:txBody>
      </p:sp>
      <p:sp>
        <p:nvSpPr>
          <p:cNvPr id="6" name="Text Placeholder 5"/>
          <p:cNvSpPr>
            <a:spLocks noGrp="1"/>
          </p:cNvSpPr>
          <p:nvPr>
            <p:ph type="body" sz="quarter" idx="10"/>
          </p:nvPr>
        </p:nvSpPr>
        <p:spPr>
          <a:xfrm>
            <a:off x="274638" y="1212850"/>
            <a:ext cx="11887200" cy="5078313"/>
          </a:xfrm>
        </p:spPr>
        <p:txBody>
          <a:bodyPr/>
          <a:lstStyle/>
          <a:p>
            <a:r>
              <a:rPr lang="en-US" dirty="0">
                <a:gradFill>
                  <a:gsLst>
                    <a:gs pos="1250">
                      <a:schemeClr val="accent2"/>
                    </a:gs>
                    <a:gs pos="100000">
                      <a:schemeClr val="accent2"/>
                    </a:gs>
                  </a:gsLst>
                  <a:lin ang="5400000" scaled="0"/>
                </a:gradFill>
              </a:rPr>
              <a:t>Samples and SDKs exist</a:t>
            </a:r>
          </a:p>
          <a:p>
            <a:pPr lvl="1"/>
            <a:r>
              <a:rPr lang="en-US" dirty="0"/>
              <a:t>For </a:t>
            </a:r>
            <a:r>
              <a:rPr lang="en-US" dirty="0" err="1"/>
              <a:t>ObjectiveC</a:t>
            </a:r>
            <a:r>
              <a:rPr lang="en-US" dirty="0"/>
              <a:t>/Swift/iOS, Java/Android, C#/Windows, and Python (</a:t>
            </a:r>
            <a:r>
              <a:rPr lang="en-US" dirty="0" err="1"/>
              <a:t>Jupyter</a:t>
            </a:r>
            <a:r>
              <a:rPr lang="en-US" dirty="0"/>
              <a:t> notebook)</a:t>
            </a:r>
          </a:p>
          <a:p>
            <a:pPr lvl="1"/>
            <a:r>
              <a:rPr lang="en-US" dirty="0">
                <a:hlinkClick r:id="rId3"/>
              </a:rPr>
              <a:t>https://www.microsoft.com/cognitive-services/en-us/SDK-Sample?api=computer%20vision</a:t>
            </a:r>
            <a:r>
              <a:rPr lang="en-US" dirty="0"/>
              <a:t> </a:t>
            </a:r>
          </a:p>
          <a:p>
            <a:r>
              <a:rPr lang="en-US" dirty="0">
                <a:gradFill>
                  <a:gsLst>
                    <a:gs pos="1250">
                      <a:schemeClr val="accent2"/>
                    </a:gs>
                    <a:gs pos="100000">
                      <a:schemeClr val="accent2"/>
                    </a:gs>
                  </a:gsLst>
                  <a:lin ang="5400000" scaled="0"/>
                </a:gradFill>
              </a:rPr>
              <a:t>Limitations</a:t>
            </a:r>
          </a:p>
          <a:p>
            <a:pPr lvl="1"/>
            <a:r>
              <a:rPr lang="en-US" dirty="0"/>
              <a:t>Computer Vision API describes images in English only</a:t>
            </a:r>
          </a:p>
          <a:p>
            <a:pPr lvl="1"/>
            <a:r>
              <a:rPr lang="en-US" dirty="0"/>
              <a:t>Face API detects up to 64 human faces in </a:t>
            </a:r>
            <a:r>
              <a:rPr lang="en-US"/>
              <a:t>one image</a:t>
            </a:r>
          </a:p>
          <a:p>
            <a:pPr lvl="1"/>
            <a:r>
              <a:rPr lang="en-US"/>
              <a:t>Facial </a:t>
            </a:r>
            <a:r>
              <a:rPr lang="en-US" dirty="0"/>
              <a:t>detection: JPEG, PNG, GIF (first frame), and BMP supported, image file size of 1KB-4MB, detectable face size 36x36-4096x4096 pixels, returned faces ordered by face </a:t>
            </a:r>
            <a:r>
              <a:rPr lang="en-US" dirty="0" err="1"/>
              <a:t>rect</a:t>
            </a:r>
            <a:r>
              <a:rPr lang="en-US" dirty="0"/>
              <a:t> size </a:t>
            </a:r>
            <a:r>
              <a:rPr lang="en-US" dirty="0" err="1"/>
              <a:t>desc</a:t>
            </a:r>
            <a:endParaRPr lang="en-US" dirty="0"/>
          </a:p>
          <a:p>
            <a:r>
              <a:rPr lang="en-US" dirty="0">
                <a:gradFill>
                  <a:gsLst>
                    <a:gs pos="1250">
                      <a:schemeClr val="accent2"/>
                    </a:gs>
                    <a:gs pos="100000">
                      <a:schemeClr val="accent2"/>
                    </a:gs>
                  </a:gsLst>
                  <a:lin ang="5400000" scaled="0"/>
                </a:gradFill>
              </a:rPr>
              <a:t>Fun random details</a:t>
            </a:r>
          </a:p>
          <a:p>
            <a:pPr lvl="1"/>
            <a:r>
              <a:rPr lang="en-US" dirty="0" err="1"/>
              <a:t>FindSimilarFace</a:t>
            </a:r>
            <a:r>
              <a:rPr lang="en-US" dirty="0"/>
              <a:t> has 2 modes: </a:t>
            </a:r>
            <a:r>
              <a:rPr lang="en-US" dirty="0" err="1"/>
              <a:t>matchPerson</a:t>
            </a:r>
            <a:r>
              <a:rPr lang="en-US" dirty="0"/>
              <a:t> (default, same person) and </a:t>
            </a:r>
            <a:r>
              <a:rPr lang="en-US" dirty="0" err="1"/>
              <a:t>matchFace</a:t>
            </a:r>
            <a:r>
              <a:rPr lang="en-US" dirty="0"/>
              <a:t> (similar faces)</a:t>
            </a:r>
          </a:p>
          <a:p>
            <a:pPr lvl="1"/>
            <a:r>
              <a:rPr lang="en-US" dirty="0" err="1"/>
              <a:t>FaceGroup</a:t>
            </a:r>
            <a:r>
              <a:rPr lang="en-US" dirty="0"/>
              <a:t> API takes between 2-1000 candidate faces</a:t>
            </a:r>
          </a:p>
          <a:p>
            <a:pPr lvl="1"/>
            <a:r>
              <a:rPr lang="en-US" dirty="0"/>
              <a:t>Documentation: </a:t>
            </a:r>
            <a:r>
              <a:rPr lang="en-US" dirty="0">
                <a:hlinkClick r:id="rId4"/>
              </a:rPr>
              <a:t>https://www.microsoft.com/cognitive-services/en-us/documentation</a:t>
            </a:r>
            <a:r>
              <a:rPr lang="en-US" dirty="0"/>
              <a:t> </a:t>
            </a:r>
          </a:p>
        </p:txBody>
      </p:sp>
    </p:spTree>
    <p:extLst>
      <p:ext uri="{BB962C8B-B14F-4D97-AF65-F5344CB8AC3E}">
        <p14:creationId xmlns:p14="http://schemas.microsoft.com/office/powerpoint/2010/main" val="901914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a:t>
            </a:r>
          </a:p>
        </p:txBody>
      </p:sp>
      <p:sp>
        <p:nvSpPr>
          <p:cNvPr id="3" name="Text Placeholder 2"/>
          <p:cNvSpPr>
            <a:spLocks noGrp="1"/>
          </p:cNvSpPr>
          <p:nvPr>
            <p:ph type="body" sz="quarter" idx="10"/>
          </p:nvPr>
        </p:nvSpPr>
        <p:spPr/>
        <p:txBody>
          <a:bodyPr/>
          <a:lstStyle/>
          <a:p>
            <a:r>
              <a:rPr lang="en-US" dirty="0">
                <a:gradFill>
                  <a:gsLst>
                    <a:gs pos="1250">
                      <a:schemeClr val="accent2"/>
                    </a:gs>
                    <a:gs pos="100000">
                      <a:schemeClr val="accent2"/>
                    </a:gs>
                  </a:gsLst>
                  <a:lin ang="5400000" scaled="0"/>
                </a:gradFill>
              </a:rPr>
              <a:t>Computer Vision</a:t>
            </a:r>
          </a:p>
          <a:p>
            <a:pPr lvl="1"/>
            <a:r>
              <a:rPr lang="en-US" dirty="0"/>
              <a:t>Description, tags, clip art, line drawing, black &amp; white, </a:t>
            </a:r>
            <a:r>
              <a:rPr lang="en-US" dirty="0" err="1"/>
              <a:t>IsAdultContent</a:t>
            </a:r>
            <a:r>
              <a:rPr lang="en-US" dirty="0"/>
              <a:t>/Score, </a:t>
            </a:r>
            <a:r>
              <a:rPr lang="en-US" dirty="0" err="1"/>
              <a:t>IsRacy</a:t>
            </a:r>
            <a:r>
              <a:rPr lang="en-US" dirty="0"/>
              <a:t>/Score, categories, faces, dominant colors, accent color</a:t>
            </a:r>
          </a:p>
          <a:p>
            <a:pPr lvl="1"/>
            <a:r>
              <a:rPr lang="en-US" dirty="0">
                <a:hlinkClick r:id="rId3"/>
              </a:rPr>
              <a:t>https://www.microsoft.com/cognitive-services/en-us/computer-vision-api</a:t>
            </a:r>
            <a:r>
              <a:rPr lang="en-US" dirty="0"/>
              <a:t>  </a:t>
            </a:r>
          </a:p>
          <a:p>
            <a:r>
              <a:rPr lang="en-US" dirty="0">
                <a:gradFill>
                  <a:gsLst>
                    <a:gs pos="1250">
                      <a:schemeClr val="accent2"/>
                    </a:gs>
                    <a:gs pos="100000">
                      <a:schemeClr val="accent2"/>
                    </a:gs>
                  </a:gsLst>
                  <a:lin ang="5400000" scaled="0"/>
                </a:gradFill>
              </a:rPr>
              <a:t>Emotions</a:t>
            </a:r>
          </a:p>
          <a:p>
            <a:pPr lvl="1"/>
            <a:r>
              <a:rPr lang="en-US" dirty="0"/>
              <a:t>Anger, contempt, disgust, fear, happiness, sadness, surprise, and neutral</a:t>
            </a:r>
          </a:p>
          <a:p>
            <a:pPr lvl="1"/>
            <a:r>
              <a:rPr lang="en-US" dirty="0">
                <a:hlinkClick r:id="rId4"/>
              </a:rPr>
              <a:t>https://www.microsoft.com/cognitive-services/en-us/emotion-api</a:t>
            </a:r>
            <a:r>
              <a:rPr lang="en-US" dirty="0"/>
              <a:t> </a:t>
            </a:r>
          </a:p>
          <a:p>
            <a:r>
              <a:rPr lang="en-US" dirty="0">
                <a:gradFill>
                  <a:gsLst>
                    <a:gs pos="1250">
                      <a:schemeClr val="accent2"/>
                    </a:gs>
                    <a:gs pos="100000">
                      <a:schemeClr val="accent2"/>
                    </a:gs>
                  </a:gsLst>
                  <a:lin ang="5400000" scaled="0"/>
                </a:gradFill>
              </a:rPr>
              <a:t>Face</a:t>
            </a:r>
          </a:p>
          <a:p>
            <a:pPr lvl="1"/>
            <a:r>
              <a:rPr lang="en-US" dirty="0"/>
              <a:t>Bounding box, 27 facial landmarks, age, gender, head pose, smile, facial hair, glasses</a:t>
            </a:r>
          </a:p>
          <a:p>
            <a:pPr lvl="1"/>
            <a:r>
              <a:rPr lang="en-US" dirty="0">
                <a:hlinkClick r:id="rId5"/>
              </a:rPr>
              <a:t>https://www.microsoft.com/cognitive-services/en-us/face-api</a:t>
            </a:r>
            <a:r>
              <a:rPr lang="en-US" dirty="0"/>
              <a:t> </a:t>
            </a:r>
          </a:p>
          <a:p>
            <a:pPr lvl="1"/>
            <a:endParaRPr lang="en-US" dirty="0"/>
          </a:p>
        </p:txBody>
      </p:sp>
    </p:spTree>
    <p:extLst>
      <p:ext uri="{BB962C8B-B14F-4D97-AF65-F5344CB8AC3E}">
        <p14:creationId xmlns:p14="http://schemas.microsoft.com/office/powerpoint/2010/main" val="884852525"/>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Uber logo.svg">
            <a:extLst>
              <a:ext uri="{FF2B5EF4-FFF2-40B4-BE49-F238E27FC236}">
                <a16:creationId xmlns:a16="http://schemas.microsoft.com/office/drawing/2014/main" id="{92FC213C-71D8-4B27-9D6E-ADB44170B446}"/>
              </a:ext>
            </a:extLst>
          </p:cNvPr>
          <p:cNvPicPr/>
          <p:nvPr/>
        </p:nvPicPr>
        <p:blipFill>
          <a:blip r:embed="rId3">
            <a:extLst>
              <a:ext uri="{28A0092B-C50C-407E-A947-70E740481C1C}">
                <a14:useLocalDpi xmlns:a14="http://schemas.microsoft.com/office/drawing/2010/main"/>
              </a:ext>
            </a:extLst>
          </a:blip>
          <a:srcRect/>
          <a:stretch>
            <a:fillRect/>
          </a:stretch>
        </p:blipFill>
        <p:spPr bwMode="auto">
          <a:xfrm>
            <a:off x="454230" y="466301"/>
            <a:ext cx="2209487" cy="474938"/>
          </a:xfrm>
          <a:prstGeom prst="rect">
            <a:avLst/>
          </a:prstGeom>
          <a:noFill/>
          <a:ln>
            <a:noFill/>
          </a:ln>
        </p:spPr>
      </p:pic>
      <p:pic>
        <p:nvPicPr>
          <p:cNvPr id="17" name="Picture 16">
            <a:extLst>
              <a:ext uri="{FF2B5EF4-FFF2-40B4-BE49-F238E27FC236}">
                <a16:creationId xmlns:a16="http://schemas.microsoft.com/office/drawing/2014/main" id="{7F7BC5F8-7B60-44CC-A63A-48C563243EE2}"/>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6218237" y="497"/>
            <a:ext cx="6217356" cy="6993533"/>
          </a:xfrm>
          <a:prstGeom prst="rect">
            <a:avLst/>
          </a:prstGeom>
        </p:spPr>
      </p:pic>
      <p:grpSp>
        <p:nvGrpSpPr>
          <p:cNvPr id="4" name="Group 3">
            <a:extLst>
              <a:ext uri="{FF2B5EF4-FFF2-40B4-BE49-F238E27FC236}">
                <a16:creationId xmlns:a16="http://schemas.microsoft.com/office/drawing/2014/main" id="{6188CBB2-BEEC-4A0D-B259-DBB103B7AC7F}"/>
              </a:ext>
            </a:extLst>
          </p:cNvPr>
          <p:cNvGrpSpPr/>
          <p:nvPr/>
        </p:nvGrpSpPr>
        <p:grpSpPr>
          <a:xfrm>
            <a:off x="881" y="1632055"/>
            <a:ext cx="6217356" cy="4367024"/>
            <a:chOff x="0" y="1600199"/>
            <a:chExt cx="6096000" cy="4281785"/>
          </a:xfrm>
        </p:grpSpPr>
        <p:sp>
          <p:nvSpPr>
            <p:cNvPr id="14" name="Rectangle 13"/>
            <p:cNvSpPr/>
            <p:nvPr/>
          </p:nvSpPr>
          <p:spPr bwMode="auto">
            <a:xfrm>
              <a:off x="0" y="1600199"/>
              <a:ext cx="6096000" cy="4281785"/>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73041" tIns="279781" rIns="186521" bIns="186521" numCol="1" spcCol="0" rtlCol="0" fromWordArt="0" anchor="t" anchorCtr="0" forceAA="0" compatLnSpc="1">
              <a:prstTxWarp prst="textNoShape">
                <a:avLst/>
              </a:prstTxWarp>
              <a:noAutofit/>
            </a:bodyPr>
            <a:lstStyle/>
            <a:p>
              <a:pPr marL="118194" indent="-118194" defTabSz="932509">
                <a:lnSpc>
                  <a:spcPct val="90000"/>
                </a:lnSpc>
                <a:spcAft>
                  <a:spcPts val="1800"/>
                </a:spcAft>
                <a:defRPr/>
              </a:pPr>
              <a:r>
                <a:rPr lang="en-US" sz="2448">
                  <a:gradFill>
                    <a:gsLst>
                      <a:gs pos="1250">
                        <a:srgbClr val="FFFFFF"/>
                      </a:gs>
                      <a:gs pos="100000">
                        <a:srgbClr val="FFFFFF"/>
                      </a:gs>
                    </a:gsLst>
                    <a:lin ang="5400000" scaled="0"/>
                  </a:gradFill>
                  <a:latin typeface="Segoe UI Semilight"/>
                </a:rPr>
                <a:t>“Thousands of partners sign in to our platform every hour. The response time from the Face API is incredible, enabling us to verify our drivers without slowing them down.”</a:t>
              </a:r>
            </a:p>
            <a:p>
              <a:pPr marL="113336" defTabSz="932509">
                <a:lnSpc>
                  <a:spcPct val="90000"/>
                </a:lnSpc>
                <a:spcAft>
                  <a:spcPts val="1800"/>
                </a:spcAft>
                <a:defRPr/>
              </a:pPr>
              <a:r>
                <a:rPr lang="nl-NL" sz="1632">
                  <a:gradFill>
                    <a:gsLst>
                      <a:gs pos="1250">
                        <a:srgbClr val="FFFFFF"/>
                      </a:gs>
                      <a:gs pos="100000">
                        <a:srgbClr val="FFFFFF"/>
                      </a:gs>
                    </a:gsLst>
                    <a:lin ang="5400000" scaled="0"/>
                  </a:gradFill>
                  <a:latin typeface="Segoe UI"/>
                </a:rPr>
                <a:t>Dima Kovalev, Product Manager, Uber</a:t>
              </a:r>
            </a:p>
            <a:p>
              <a:pPr defTabSz="932597">
                <a:lnSpc>
                  <a:spcPct val="90000"/>
                </a:lnSpc>
                <a:spcAft>
                  <a:spcPts val="612"/>
                </a:spcAft>
              </a:pPr>
              <a:endParaRPr lang="en-US" sz="1632">
                <a:gradFill>
                  <a:gsLst>
                    <a:gs pos="2917">
                      <a:srgbClr val="3F3F3F"/>
                    </a:gs>
                    <a:gs pos="30000">
                      <a:srgbClr val="3F3F3F"/>
                    </a:gs>
                  </a:gsLst>
                  <a:lin ang="5400000" scaled="0"/>
                </a:gradFill>
                <a:latin typeface="Segoe UI"/>
              </a:endParaRPr>
            </a:p>
          </p:txBody>
        </p:sp>
        <p:sp>
          <p:nvSpPr>
            <p:cNvPr id="10" name="Rectangle 9">
              <a:extLst>
                <a:ext uri="{FF2B5EF4-FFF2-40B4-BE49-F238E27FC236}">
                  <a16:creationId xmlns:a16="http://schemas.microsoft.com/office/drawing/2014/main" id="{ABADE621-977B-4B9C-9FC7-59E5A5A2682E}"/>
                </a:ext>
              </a:extLst>
            </p:cNvPr>
            <p:cNvSpPr/>
            <p:nvPr/>
          </p:nvSpPr>
          <p:spPr>
            <a:xfrm>
              <a:off x="444498" y="4983463"/>
              <a:ext cx="5212080" cy="548640"/>
            </a:xfrm>
            <a:prstGeom prst="rect">
              <a:avLst/>
            </a:prstGeom>
            <a:solidFill>
              <a:schemeClr val="bg1">
                <a:lumMod val="95000"/>
              </a:schemeClr>
            </a:solidFill>
          </p:spPr>
          <p:txBody>
            <a:bodyPr wrap="none" lIns="179260" tIns="143408" rIns="179260" bIns="143408" rtlCol="0" anchor="ctr">
              <a:noAutofit/>
            </a:bodyPr>
            <a:lstStyle/>
            <a:p>
              <a:pPr defTabSz="932509">
                <a:lnSpc>
                  <a:spcPct val="90000"/>
                </a:lnSpc>
                <a:spcAft>
                  <a:spcPts val="587"/>
                </a:spcAft>
                <a:defRPr/>
              </a:pPr>
              <a:r>
                <a:rPr lang="en-US" sz="1224">
                  <a:gradFill>
                    <a:gsLst>
                      <a:gs pos="98039">
                        <a:srgbClr val="0078D7"/>
                      </a:gs>
                      <a:gs pos="89091">
                        <a:srgbClr val="0078D7"/>
                      </a:gs>
                    </a:gsLst>
                    <a:lin ang="5400000" scaled="0"/>
                  </a:gradFill>
                  <a:latin typeface="Segoe UI Semibold" panose="020B0702040204020203" pitchFamily="34" charset="0"/>
                  <a:cs typeface="Segoe UI Semibold" panose="020B0702040204020203" pitchFamily="34" charset="0"/>
                </a:rPr>
                <a:t>Face API</a:t>
              </a:r>
            </a:p>
          </p:txBody>
        </p:sp>
        <p:sp>
          <p:nvSpPr>
            <p:cNvPr id="13" name="TextBox 12">
              <a:hlinkClick r:id="rId5"/>
              <a:extLst>
                <a:ext uri="{FF2B5EF4-FFF2-40B4-BE49-F238E27FC236}">
                  <a16:creationId xmlns:a16="http://schemas.microsoft.com/office/drawing/2014/main" id="{E5CEC093-C7AE-4AEB-A1DC-6D5F49944E40}"/>
                </a:ext>
              </a:extLst>
            </p:cNvPr>
            <p:cNvSpPr txBox="1"/>
            <p:nvPr/>
          </p:nvSpPr>
          <p:spPr>
            <a:xfrm>
              <a:off x="3733800" y="5074903"/>
              <a:ext cx="1828800" cy="365760"/>
            </a:xfrm>
            <a:prstGeom prst="rect">
              <a:avLst/>
            </a:prstGeom>
            <a:solidFill>
              <a:schemeClr val="accent3"/>
            </a:solidFill>
            <a:ln>
              <a:noFill/>
            </a:ln>
          </p:spPr>
          <p:txBody>
            <a:bodyPr wrap="none" lIns="179260" tIns="143408" rIns="179260" bIns="143408" rtlCol="0" anchor="ctr">
              <a:noAutofit/>
            </a:bodyPr>
            <a:lstStyle>
              <a:defPPr>
                <a:defRPr lang="en-US"/>
              </a:defPPr>
              <a:lvl1pPr marR="0" lvl="0" indent="0" algn="ctr" defTabSz="914314" fontAlgn="auto">
                <a:lnSpc>
                  <a:spcPct val="90000"/>
                </a:lnSpc>
                <a:spcBef>
                  <a:spcPts val="0"/>
                </a:spcBef>
                <a:spcAft>
                  <a:spcPts val="576"/>
                </a:spcAft>
                <a:buClrTx/>
                <a:buSzTx/>
                <a:buFontTx/>
                <a:buNone/>
                <a:tabLst/>
                <a:defRPr kumimoji="0" sz="1176" b="0" i="0" u="none" strike="noStrike" cap="none" spc="0" normalizeH="0" baseline="0">
                  <a:ln>
                    <a:noFill/>
                  </a:ln>
                  <a:gradFill>
                    <a:gsLst>
                      <a:gs pos="21818">
                        <a:srgbClr val="FFFFFF"/>
                      </a:gs>
                      <a:gs pos="42000">
                        <a:srgbClr val="FFFFFF"/>
                      </a:gs>
                    </a:gsLst>
                    <a:lin ang="5400000" scaled="0"/>
                  </a:gradFill>
                  <a:effectLst/>
                  <a:uLnTx/>
                  <a:uFillTx/>
                  <a:latin typeface="Segoe UI Semibold" panose="020B0702040204020203" pitchFamily="34" charset="0"/>
                  <a:cs typeface="Segoe UI Semibold" panose="020B0702040204020203" pitchFamily="34" charset="0"/>
                </a:defRPr>
              </a:lvl1pPr>
            </a:lstStyle>
            <a:p>
              <a:pPr defTabSz="932509">
                <a:spcAft>
                  <a:spcPts val="587"/>
                </a:spcAft>
              </a:pPr>
              <a:r>
                <a:rPr lang="en-US" sz="1224"/>
                <a:t>See video here</a:t>
              </a:r>
            </a:p>
          </p:txBody>
        </p:sp>
        <p:sp>
          <p:nvSpPr>
            <p:cNvPr id="15" name="TextBox 14">
              <a:hlinkClick r:id="rId5"/>
              <a:extLst>
                <a:ext uri="{FF2B5EF4-FFF2-40B4-BE49-F238E27FC236}">
                  <a16:creationId xmlns:a16="http://schemas.microsoft.com/office/drawing/2014/main" id="{0419E725-7C63-4941-8E45-EFDE0F70637F}"/>
                </a:ext>
              </a:extLst>
            </p:cNvPr>
            <p:cNvSpPr txBox="1"/>
            <p:nvPr/>
          </p:nvSpPr>
          <p:spPr>
            <a:xfrm>
              <a:off x="1859152" y="5074903"/>
              <a:ext cx="1828800" cy="365760"/>
            </a:xfrm>
            <a:prstGeom prst="rect">
              <a:avLst/>
            </a:prstGeom>
            <a:solidFill>
              <a:schemeClr val="accent3"/>
            </a:solidFill>
            <a:ln>
              <a:noFill/>
            </a:ln>
          </p:spPr>
          <p:txBody>
            <a:bodyPr wrap="none" lIns="179260" tIns="143408" rIns="179260" bIns="143408" rtlCol="0" anchor="ctr">
              <a:noAutofit/>
            </a:bodyPr>
            <a:lstStyle>
              <a:defPPr>
                <a:defRPr lang="en-US"/>
              </a:defPPr>
              <a:lvl1pPr marR="0" lvl="0" indent="0" algn="ctr" defTabSz="914314" fontAlgn="auto">
                <a:lnSpc>
                  <a:spcPct val="90000"/>
                </a:lnSpc>
                <a:spcBef>
                  <a:spcPts val="0"/>
                </a:spcBef>
                <a:spcAft>
                  <a:spcPts val="576"/>
                </a:spcAft>
                <a:buClrTx/>
                <a:buSzTx/>
                <a:buFontTx/>
                <a:buNone/>
                <a:tabLst/>
                <a:defRPr kumimoji="0" sz="1176" b="0" i="0" u="none" strike="noStrike" cap="none" spc="0" normalizeH="0" baseline="0">
                  <a:ln>
                    <a:noFill/>
                  </a:ln>
                  <a:gradFill>
                    <a:gsLst>
                      <a:gs pos="21818">
                        <a:srgbClr val="FFFFFF"/>
                      </a:gs>
                      <a:gs pos="42000">
                        <a:srgbClr val="FFFFFF"/>
                      </a:gs>
                    </a:gsLst>
                    <a:lin ang="5400000" scaled="0"/>
                  </a:gradFill>
                  <a:effectLst/>
                  <a:uLnTx/>
                  <a:uFillTx/>
                  <a:latin typeface="Segoe UI Semibold" panose="020B0702040204020203" pitchFamily="34" charset="0"/>
                  <a:cs typeface="Segoe UI Semibold" panose="020B0702040204020203" pitchFamily="34" charset="0"/>
                </a:defRPr>
              </a:lvl1pPr>
            </a:lstStyle>
            <a:p>
              <a:pPr defTabSz="932509">
                <a:spcAft>
                  <a:spcPts val="587"/>
                </a:spcAft>
              </a:pPr>
              <a:r>
                <a:rPr lang="en-US" sz="1224"/>
                <a:t>Read case study here</a:t>
              </a:r>
            </a:p>
          </p:txBody>
        </p:sp>
      </p:grpSp>
    </p:spTree>
    <p:extLst>
      <p:ext uri="{BB962C8B-B14F-4D97-AF65-F5344CB8AC3E}">
        <p14:creationId xmlns:p14="http://schemas.microsoft.com/office/powerpoint/2010/main" val="16268237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a14="http://schemas.microsoft.com/office/drawing/2010/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2" decel="100000" fill="hold" nodeType="with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500" fill="hold"/>
                                        <p:tgtEl>
                                          <p:spTgt spid="17"/>
                                        </p:tgtEl>
                                        <p:attrNameLst>
                                          <p:attrName>ppt_x</p:attrName>
                                        </p:attrNameLst>
                                      </p:cBhvr>
                                      <p:tavLst>
                                        <p:tav tm="0">
                                          <p:val>
                                            <p:strVal val="1+#ppt_w/2"/>
                                          </p:val>
                                        </p:tav>
                                        <p:tav tm="100000">
                                          <p:val>
                                            <p:strVal val="#ppt_x"/>
                                          </p:val>
                                        </p:tav>
                                      </p:tavLst>
                                    </p:anim>
                                    <p:anim calcmode="lin" valueType="num">
                                      <p:cBhvr additive="base">
                                        <p:cTn id="12" dur="500" fill="hold"/>
                                        <p:tgtEl>
                                          <p:spTgt spid="1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2A5457F-D25D-4984-A139-C44AC3301A8B}"/>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44516" y="466301"/>
            <a:ext cx="609514" cy="912264"/>
          </a:xfrm>
          <a:prstGeom prst="rect">
            <a:avLst/>
          </a:prstGeom>
        </p:spPr>
      </p:pic>
      <p:pic>
        <p:nvPicPr>
          <p:cNvPr id="12" name="Picture 11">
            <a:extLst>
              <a:ext uri="{FF2B5EF4-FFF2-40B4-BE49-F238E27FC236}">
                <a16:creationId xmlns:a16="http://schemas.microsoft.com/office/drawing/2014/main" id="{B65ACCBD-6D5D-4A48-B58F-C561506CBA80}"/>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6218237" y="497"/>
            <a:ext cx="6217356" cy="6993533"/>
          </a:xfrm>
          <a:prstGeom prst="rect">
            <a:avLst/>
          </a:prstGeom>
        </p:spPr>
      </p:pic>
      <p:grpSp>
        <p:nvGrpSpPr>
          <p:cNvPr id="2" name="Group 1">
            <a:extLst>
              <a:ext uri="{FF2B5EF4-FFF2-40B4-BE49-F238E27FC236}">
                <a16:creationId xmlns:a16="http://schemas.microsoft.com/office/drawing/2014/main" id="{AC1C4563-42DD-4CC0-8F73-8F9D20E112EB}"/>
              </a:ext>
            </a:extLst>
          </p:cNvPr>
          <p:cNvGrpSpPr/>
          <p:nvPr/>
        </p:nvGrpSpPr>
        <p:grpSpPr>
          <a:xfrm>
            <a:off x="881" y="1632055"/>
            <a:ext cx="6217356" cy="4367024"/>
            <a:chOff x="0" y="1600199"/>
            <a:chExt cx="6096000" cy="4281785"/>
          </a:xfrm>
        </p:grpSpPr>
        <p:sp>
          <p:nvSpPr>
            <p:cNvPr id="14" name="Rectangle 13"/>
            <p:cNvSpPr/>
            <p:nvPr/>
          </p:nvSpPr>
          <p:spPr bwMode="auto">
            <a:xfrm>
              <a:off x="0" y="1600199"/>
              <a:ext cx="6096000" cy="4281785"/>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73041" tIns="279781" rIns="186521" bIns="186521" numCol="1" spcCol="0" rtlCol="0" fromWordArt="0" anchor="t" anchorCtr="0" forceAA="0" compatLnSpc="1">
              <a:prstTxWarp prst="textNoShape">
                <a:avLst/>
              </a:prstTxWarp>
              <a:noAutofit/>
            </a:bodyPr>
            <a:lstStyle/>
            <a:p>
              <a:pPr marL="118194" indent="-118194" defTabSz="932509">
                <a:lnSpc>
                  <a:spcPct val="90000"/>
                </a:lnSpc>
                <a:spcAft>
                  <a:spcPts val="1800"/>
                </a:spcAft>
                <a:defRPr/>
              </a:pPr>
              <a:r>
                <a:rPr lang="en-US" sz="2448">
                  <a:gradFill>
                    <a:gsLst>
                      <a:gs pos="1250">
                        <a:srgbClr val="FFFFFF"/>
                      </a:gs>
                      <a:gs pos="100000">
                        <a:srgbClr val="FFFFFF"/>
                      </a:gs>
                    </a:gsLst>
                    <a:lin ang="5400000" scaled="0"/>
                  </a:gradFill>
                  <a:latin typeface="Segoe UI Semilight"/>
                </a:rPr>
                <a:t>“We found Cognitive Services to be the missing piece in the equation, the one that we needed to bring this solution to market and really revolutionize the way people look at video.”</a:t>
              </a:r>
            </a:p>
            <a:p>
              <a:pPr marL="113336" defTabSz="932509">
                <a:lnSpc>
                  <a:spcPct val="90000"/>
                </a:lnSpc>
                <a:spcAft>
                  <a:spcPts val="1800"/>
                </a:spcAft>
                <a:defRPr/>
              </a:pPr>
              <a:r>
                <a:rPr lang="en-US" sz="1632">
                  <a:gradFill>
                    <a:gsLst>
                      <a:gs pos="1250">
                        <a:srgbClr val="FFFFFF"/>
                      </a:gs>
                      <a:gs pos="100000">
                        <a:srgbClr val="FFFFFF"/>
                      </a:gs>
                    </a:gsLst>
                    <a:lin ang="5400000" scaled="0"/>
                  </a:gradFill>
                  <a:latin typeface="Segoe UI"/>
                </a:rPr>
                <a:t>Katie McCann, Vice President of Product and Engineering, </a:t>
              </a:r>
              <a:br>
                <a:rPr lang="en-US" sz="1632">
                  <a:gradFill>
                    <a:gsLst>
                      <a:gs pos="1250">
                        <a:srgbClr val="FFFFFF"/>
                      </a:gs>
                      <a:gs pos="100000">
                        <a:srgbClr val="FFFFFF"/>
                      </a:gs>
                    </a:gsLst>
                    <a:lin ang="5400000" scaled="0"/>
                  </a:gradFill>
                  <a:latin typeface="Segoe UI"/>
                </a:rPr>
              </a:br>
              <a:r>
                <a:rPr lang="en-US" sz="1632">
                  <a:gradFill>
                    <a:gsLst>
                      <a:gs pos="1250">
                        <a:srgbClr val="FFFFFF"/>
                      </a:gs>
                      <a:gs pos="100000">
                        <a:srgbClr val="FFFFFF"/>
                      </a:gs>
                    </a:gsLst>
                    <a:lin ang="5400000" scaled="0"/>
                  </a:gradFill>
                  <a:latin typeface="Segoe UI"/>
                </a:rPr>
                <a:t>Prism </a:t>
              </a:r>
              <a:r>
                <a:rPr lang="en-US" sz="1632" err="1">
                  <a:gradFill>
                    <a:gsLst>
                      <a:gs pos="1250">
                        <a:srgbClr val="FFFFFF"/>
                      </a:gs>
                      <a:gs pos="100000">
                        <a:srgbClr val="FFFFFF"/>
                      </a:gs>
                    </a:gsLst>
                    <a:lin ang="5400000" scaled="0"/>
                  </a:gradFill>
                  <a:latin typeface="Segoe UI"/>
                </a:rPr>
                <a:t>Skylabs</a:t>
              </a:r>
              <a:r>
                <a:rPr lang="en-US" sz="1632">
                  <a:gradFill>
                    <a:gsLst>
                      <a:gs pos="1250">
                        <a:srgbClr val="FFFFFF"/>
                      </a:gs>
                      <a:gs pos="100000">
                        <a:srgbClr val="FFFFFF"/>
                      </a:gs>
                    </a:gsLst>
                    <a:lin ang="5400000" scaled="0"/>
                  </a:gradFill>
                  <a:latin typeface="Segoe UI"/>
                </a:rPr>
                <a:t> </a:t>
              </a:r>
            </a:p>
          </p:txBody>
        </p:sp>
        <p:sp>
          <p:nvSpPr>
            <p:cNvPr id="9" name="Rectangle 8">
              <a:extLst>
                <a:ext uri="{FF2B5EF4-FFF2-40B4-BE49-F238E27FC236}">
                  <a16:creationId xmlns:a16="http://schemas.microsoft.com/office/drawing/2014/main" id="{7C2E689F-148E-43A0-B6B4-20995C579AB5}"/>
                </a:ext>
              </a:extLst>
            </p:cNvPr>
            <p:cNvSpPr/>
            <p:nvPr/>
          </p:nvSpPr>
          <p:spPr>
            <a:xfrm>
              <a:off x="444498" y="4983463"/>
              <a:ext cx="5212080" cy="548640"/>
            </a:xfrm>
            <a:prstGeom prst="rect">
              <a:avLst/>
            </a:prstGeom>
            <a:solidFill>
              <a:schemeClr val="bg1">
                <a:lumMod val="95000"/>
              </a:schemeClr>
            </a:solidFill>
          </p:spPr>
          <p:txBody>
            <a:bodyPr wrap="none" lIns="179260" tIns="143408" rIns="179260" bIns="143408" rtlCol="0" anchor="ctr">
              <a:noAutofit/>
            </a:bodyPr>
            <a:lstStyle/>
            <a:p>
              <a:pPr defTabSz="932509">
                <a:lnSpc>
                  <a:spcPct val="90000"/>
                </a:lnSpc>
                <a:spcAft>
                  <a:spcPts val="587"/>
                </a:spcAft>
                <a:defRPr/>
              </a:pPr>
              <a:r>
                <a:rPr lang="en-US" sz="1224">
                  <a:gradFill>
                    <a:gsLst>
                      <a:gs pos="98039">
                        <a:srgbClr val="0078D7"/>
                      </a:gs>
                      <a:gs pos="89091">
                        <a:srgbClr val="0078D7"/>
                      </a:gs>
                    </a:gsLst>
                    <a:lin ang="5400000" scaled="0"/>
                  </a:gradFill>
                  <a:latin typeface="Segoe UI Semibold" panose="020B0702040204020203" pitchFamily="34" charset="0"/>
                  <a:cs typeface="Segoe UI Semibold" panose="020B0702040204020203" pitchFamily="34" charset="0"/>
                </a:rPr>
                <a:t>Computer </a:t>
              </a:r>
              <a:br>
                <a:rPr lang="en-US" sz="1224">
                  <a:gradFill>
                    <a:gsLst>
                      <a:gs pos="98039">
                        <a:srgbClr val="0078D7"/>
                      </a:gs>
                      <a:gs pos="89091">
                        <a:srgbClr val="0078D7"/>
                      </a:gs>
                    </a:gsLst>
                    <a:lin ang="5400000" scaled="0"/>
                  </a:gradFill>
                  <a:latin typeface="Segoe UI Semibold" panose="020B0702040204020203" pitchFamily="34" charset="0"/>
                  <a:cs typeface="Segoe UI Semibold" panose="020B0702040204020203" pitchFamily="34" charset="0"/>
                </a:rPr>
              </a:br>
              <a:r>
                <a:rPr lang="en-US" sz="1224">
                  <a:gradFill>
                    <a:gsLst>
                      <a:gs pos="98039">
                        <a:srgbClr val="0078D7"/>
                      </a:gs>
                      <a:gs pos="89091">
                        <a:srgbClr val="0078D7"/>
                      </a:gs>
                    </a:gsLst>
                    <a:lin ang="5400000" scaled="0"/>
                  </a:gradFill>
                  <a:latin typeface="Segoe UI Semibold" panose="020B0702040204020203" pitchFamily="34" charset="0"/>
                  <a:cs typeface="Segoe UI Semibold" panose="020B0702040204020203" pitchFamily="34" charset="0"/>
                </a:rPr>
                <a:t>Vision API</a:t>
              </a:r>
            </a:p>
          </p:txBody>
        </p:sp>
        <p:sp>
          <p:nvSpPr>
            <p:cNvPr id="13" name="TextBox 12">
              <a:hlinkClick r:id="rId5"/>
              <a:extLst>
                <a:ext uri="{FF2B5EF4-FFF2-40B4-BE49-F238E27FC236}">
                  <a16:creationId xmlns:a16="http://schemas.microsoft.com/office/drawing/2014/main" id="{B2302F83-868D-4D8D-BA86-069003DDD094}"/>
                </a:ext>
              </a:extLst>
            </p:cNvPr>
            <p:cNvSpPr txBox="1"/>
            <p:nvPr/>
          </p:nvSpPr>
          <p:spPr>
            <a:xfrm>
              <a:off x="1859152" y="5074903"/>
              <a:ext cx="1828800" cy="365760"/>
            </a:xfrm>
            <a:prstGeom prst="rect">
              <a:avLst/>
            </a:prstGeom>
            <a:solidFill>
              <a:schemeClr val="accent3"/>
            </a:solidFill>
            <a:ln>
              <a:noFill/>
            </a:ln>
          </p:spPr>
          <p:txBody>
            <a:bodyPr wrap="none" lIns="179260" tIns="143408" rIns="179260" bIns="143408" rtlCol="0" anchor="ctr">
              <a:noAutofit/>
            </a:bodyPr>
            <a:lstStyle>
              <a:defPPr>
                <a:defRPr lang="en-US"/>
              </a:defPPr>
              <a:lvl1pPr marR="0" lvl="0" indent="0" algn="ctr" defTabSz="914314" fontAlgn="auto">
                <a:lnSpc>
                  <a:spcPct val="90000"/>
                </a:lnSpc>
                <a:spcBef>
                  <a:spcPts val="0"/>
                </a:spcBef>
                <a:spcAft>
                  <a:spcPts val="576"/>
                </a:spcAft>
                <a:buClrTx/>
                <a:buSzTx/>
                <a:buFontTx/>
                <a:buNone/>
                <a:tabLst/>
                <a:defRPr kumimoji="0" sz="1176" b="0" i="0" u="none" strike="noStrike" cap="none" spc="0" normalizeH="0" baseline="0">
                  <a:ln>
                    <a:noFill/>
                  </a:ln>
                  <a:gradFill>
                    <a:gsLst>
                      <a:gs pos="21818">
                        <a:srgbClr val="FFFFFF"/>
                      </a:gs>
                      <a:gs pos="42000">
                        <a:srgbClr val="FFFFFF"/>
                      </a:gs>
                    </a:gsLst>
                    <a:lin ang="5400000" scaled="0"/>
                  </a:gradFill>
                  <a:effectLst/>
                  <a:uLnTx/>
                  <a:uFillTx/>
                  <a:latin typeface="Segoe UI Semibold" panose="020B0702040204020203" pitchFamily="34" charset="0"/>
                  <a:cs typeface="Segoe UI Semibold" panose="020B0702040204020203" pitchFamily="34" charset="0"/>
                </a:defRPr>
              </a:lvl1pPr>
            </a:lstStyle>
            <a:p>
              <a:pPr defTabSz="932509">
                <a:spcAft>
                  <a:spcPts val="587"/>
                </a:spcAft>
              </a:pPr>
              <a:r>
                <a:rPr lang="en-US" sz="1224"/>
                <a:t>Read case study here</a:t>
              </a:r>
            </a:p>
          </p:txBody>
        </p:sp>
        <p:sp>
          <p:nvSpPr>
            <p:cNvPr id="15" name="TextBox 14">
              <a:hlinkClick r:id="rId6"/>
              <a:extLst>
                <a:ext uri="{FF2B5EF4-FFF2-40B4-BE49-F238E27FC236}">
                  <a16:creationId xmlns:a16="http://schemas.microsoft.com/office/drawing/2014/main" id="{188E3478-E910-4F98-B97D-FAA55234ACC9}"/>
                </a:ext>
              </a:extLst>
            </p:cNvPr>
            <p:cNvSpPr txBox="1"/>
            <p:nvPr/>
          </p:nvSpPr>
          <p:spPr>
            <a:xfrm>
              <a:off x="3733800" y="5074903"/>
              <a:ext cx="1828800" cy="365760"/>
            </a:xfrm>
            <a:prstGeom prst="rect">
              <a:avLst/>
            </a:prstGeom>
            <a:solidFill>
              <a:schemeClr val="accent3"/>
            </a:solidFill>
            <a:ln>
              <a:noFill/>
            </a:ln>
          </p:spPr>
          <p:txBody>
            <a:bodyPr wrap="none" lIns="179260" tIns="143408" rIns="179260" bIns="143408" rtlCol="0" anchor="ctr">
              <a:noAutofit/>
            </a:bodyPr>
            <a:lstStyle>
              <a:defPPr>
                <a:defRPr lang="en-US"/>
              </a:defPPr>
              <a:lvl1pPr marR="0" lvl="0" indent="0" algn="ctr" defTabSz="914314" fontAlgn="auto">
                <a:lnSpc>
                  <a:spcPct val="90000"/>
                </a:lnSpc>
                <a:spcBef>
                  <a:spcPts val="0"/>
                </a:spcBef>
                <a:spcAft>
                  <a:spcPts val="576"/>
                </a:spcAft>
                <a:buClrTx/>
                <a:buSzTx/>
                <a:buFontTx/>
                <a:buNone/>
                <a:tabLst/>
                <a:defRPr kumimoji="0" sz="1176" b="0" i="0" u="none" strike="noStrike" cap="none" spc="0" normalizeH="0" baseline="0">
                  <a:ln>
                    <a:noFill/>
                  </a:ln>
                  <a:gradFill>
                    <a:gsLst>
                      <a:gs pos="21818">
                        <a:srgbClr val="FFFFFF"/>
                      </a:gs>
                      <a:gs pos="42000">
                        <a:srgbClr val="FFFFFF"/>
                      </a:gs>
                    </a:gsLst>
                    <a:lin ang="5400000" scaled="0"/>
                  </a:gradFill>
                  <a:effectLst/>
                  <a:uLnTx/>
                  <a:uFillTx/>
                  <a:latin typeface="Segoe UI Semibold" panose="020B0702040204020203" pitchFamily="34" charset="0"/>
                  <a:cs typeface="Segoe UI Semibold" panose="020B0702040204020203" pitchFamily="34" charset="0"/>
                </a:defRPr>
              </a:lvl1pPr>
            </a:lstStyle>
            <a:p>
              <a:pPr defTabSz="932509">
                <a:spcAft>
                  <a:spcPts val="587"/>
                </a:spcAft>
              </a:pPr>
              <a:r>
                <a:rPr lang="en-US" sz="1224"/>
                <a:t>See video here</a:t>
              </a:r>
            </a:p>
          </p:txBody>
        </p:sp>
      </p:grpSp>
    </p:spTree>
    <p:extLst>
      <p:ext uri="{BB962C8B-B14F-4D97-AF65-F5344CB8AC3E}">
        <p14:creationId xmlns:p14="http://schemas.microsoft.com/office/powerpoint/2010/main" val="12868932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a14="http://schemas.microsoft.com/office/drawing/2010/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decel="10000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1+#ppt_w/2"/>
                                          </p:val>
                                        </p:tav>
                                        <p:tav tm="100000">
                                          <p:val>
                                            <p:strVal val="#ppt_x"/>
                                          </p:val>
                                        </p:tav>
                                      </p:tavLst>
                                    </p:anim>
                                    <p:anim calcmode="lin" valueType="num">
                                      <p:cBhvr additive="base">
                                        <p:cTn id="12"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04A6AB66-CB62-42DD-8097-AA0CB6BC923B}"/>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44515" y="493965"/>
            <a:ext cx="3442214" cy="661549"/>
          </a:xfrm>
          <a:prstGeom prst="rect">
            <a:avLst/>
          </a:prstGeom>
        </p:spPr>
      </p:pic>
      <p:pic>
        <p:nvPicPr>
          <p:cNvPr id="18" name="Picture 17">
            <a:extLst>
              <a:ext uri="{FF2B5EF4-FFF2-40B4-BE49-F238E27FC236}">
                <a16:creationId xmlns:a16="http://schemas.microsoft.com/office/drawing/2014/main" id="{A4B55CCA-3B1E-47C2-A1A1-4B7BC6B2A524}"/>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r="-2"/>
          <a:stretch/>
        </p:blipFill>
        <p:spPr>
          <a:xfrm>
            <a:off x="6218237" y="496"/>
            <a:ext cx="6217356" cy="6993534"/>
          </a:xfrm>
          <a:prstGeom prst="rect">
            <a:avLst/>
          </a:prstGeom>
        </p:spPr>
      </p:pic>
      <p:grpSp>
        <p:nvGrpSpPr>
          <p:cNvPr id="2" name="Group 1">
            <a:extLst>
              <a:ext uri="{FF2B5EF4-FFF2-40B4-BE49-F238E27FC236}">
                <a16:creationId xmlns:a16="http://schemas.microsoft.com/office/drawing/2014/main" id="{D1C6F52E-A19F-46CE-91ED-5F137D2B81FE}"/>
              </a:ext>
            </a:extLst>
          </p:cNvPr>
          <p:cNvGrpSpPr/>
          <p:nvPr/>
        </p:nvGrpSpPr>
        <p:grpSpPr>
          <a:xfrm>
            <a:off x="881" y="1632055"/>
            <a:ext cx="6217356" cy="4367024"/>
            <a:chOff x="0" y="1600199"/>
            <a:chExt cx="6096000" cy="4281785"/>
          </a:xfrm>
        </p:grpSpPr>
        <p:sp>
          <p:nvSpPr>
            <p:cNvPr id="14" name="Rectangle 13"/>
            <p:cNvSpPr/>
            <p:nvPr/>
          </p:nvSpPr>
          <p:spPr bwMode="auto">
            <a:xfrm>
              <a:off x="0" y="1600199"/>
              <a:ext cx="6096000" cy="4281785"/>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73041" tIns="279781" rIns="186521" bIns="186521" numCol="1" spcCol="0" rtlCol="0" fromWordArt="0" anchor="t" anchorCtr="0" forceAA="0" compatLnSpc="1">
              <a:prstTxWarp prst="textNoShape">
                <a:avLst/>
              </a:prstTxWarp>
              <a:noAutofit/>
            </a:bodyPr>
            <a:lstStyle/>
            <a:p>
              <a:pPr marL="118194" indent="-118194" defTabSz="932509">
                <a:lnSpc>
                  <a:spcPct val="90000"/>
                </a:lnSpc>
                <a:spcAft>
                  <a:spcPts val="1800"/>
                </a:spcAft>
                <a:defRPr/>
              </a:pPr>
              <a:r>
                <a:rPr lang="en-US" sz="2448">
                  <a:gradFill>
                    <a:gsLst>
                      <a:gs pos="1250">
                        <a:srgbClr val="FFFFFF"/>
                      </a:gs>
                      <a:gs pos="100000">
                        <a:srgbClr val="FFFFFF"/>
                      </a:gs>
                    </a:gsLst>
                    <a:lin ang="5400000" scaled="0"/>
                  </a:gradFill>
                  <a:latin typeface="Segoe UI Semilight"/>
                </a:rPr>
                <a:t>“We were solving a specific problem </a:t>
              </a:r>
              <a:br>
                <a:rPr lang="en-US" sz="2448">
                  <a:gradFill>
                    <a:gsLst>
                      <a:gs pos="1250">
                        <a:srgbClr val="FFFFFF"/>
                      </a:gs>
                      <a:gs pos="100000">
                        <a:srgbClr val="FFFFFF"/>
                      </a:gs>
                    </a:gsLst>
                    <a:lin ang="5400000" scaled="0"/>
                  </a:gradFill>
                  <a:latin typeface="Segoe UI Semilight"/>
                </a:rPr>
              </a:br>
              <a:r>
                <a:rPr lang="en-US" sz="2448">
                  <a:gradFill>
                    <a:gsLst>
                      <a:gs pos="1250">
                        <a:srgbClr val="FFFFFF"/>
                      </a:gs>
                      <a:gs pos="100000">
                        <a:srgbClr val="FFFFFF"/>
                      </a:gs>
                    </a:gsLst>
                    <a:lin ang="5400000" scaled="0"/>
                  </a:gradFill>
                  <a:latin typeface="Segoe UI Semilight"/>
                </a:rPr>
                <a:t>to bring value to our customers, </a:t>
              </a:r>
              <a:br>
                <a:rPr lang="en-US" sz="2448">
                  <a:gradFill>
                    <a:gsLst>
                      <a:gs pos="1250">
                        <a:srgbClr val="FFFFFF"/>
                      </a:gs>
                      <a:gs pos="100000">
                        <a:srgbClr val="FFFFFF"/>
                      </a:gs>
                    </a:gsLst>
                    <a:lin ang="5400000" scaled="0"/>
                  </a:gradFill>
                  <a:latin typeface="Segoe UI Semilight"/>
                </a:rPr>
              </a:br>
              <a:r>
                <a:rPr lang="en-US" sz="2448">
                  <a:gradFill>
                    <a:gsLst>
                      <a:gs pos="1250">
                        <a:srgbClr val="FFFFFF"/>
                      </a:gs>
                      <a:gs pos="100000">
                        <a:srgbClr val="FFFFFF"/>
                      </a:gs>
                    </a:gsLst>
                    <a:lin ang="5400000" scaled="0"/>
                  </a:gradFill>
                  <a:latin typeface="Segoe UI Semilight"/>
                </a:rPr>
                <a:t>and we wanted a quick, elegant, </a:t>
              </a:r>
              <a:br>
                <a:rPr lang="en-US" sz="2448">
                  <a:gradFill>
                    <a:gsLst>
                      <a:gs pos="1250">
                        <a:srgbClr val="FFFFFF"/>
                      </a:gs>
                      <a:gs pos="100000">
                        <a:srgbClr val="FFFFFF"/>
                      </a:gs>
                    </a:gsLst>
                    <a:lin ang="5400000" scaled="0"/>
                  </a:gradFill>
                  <a:latin typeface="Segoe UI Semilight"/>
                </a:rPr>
              </a:br>
              <a:r>
                <a:rPr lang="en-US" sz="2448">
                  <a:gradFill>
                    <a:gsLst>
                      <a:gs pos="1250">
                        <a:srgbClr val="FFFFFF"/>
                      </a:gs>
                      <a:gs pos="100000">
                        <a:srgbClr val="FFFFFF"/>
                      </a:gs>
                    </a:gsLst>
                    <a:lin ang="5400000" scaled="0"/>
                  </a:gradFill>
                  <a:latin typeface="Segoe UI Semilight"/>
                </a:rPr>
                <a:t>and simple solution. We found it </a:t>
              </a:r>
              <a:br>
                <a:rPr lang="en-US" sz="2448">
                  <a:gradFill>
                    <a:gsLst>
                      <a:gs pos="1250">
                        <a:srgbClr val="FFFFFF"/>
                      </a:gs>
                      <a:gs pos="100000">
                        <a:srgbClr val="FFFFFF"/>
                      </a:gs>
                    </a:gsLst>
                    <a:lin ang="5400000" scaled="0"/>
                  </a:gradFill>
                  <a:latin typeface="Segoe UI Semilight"/>
                </a:rPr>
              </a:br>
              <a:r>
                <a:rPr lang="en-US" sz="2448">
                  <a:gradFill>
                    <a:gsLst>
                      <a:gs pos="1250">
                        <a:srgbClr val="FFFFFF"/>
                      </a:gs>
                      <a:gs pos="100000">
                        <a:srgbClr val="FFFFFF"/>
                      </a:gs>
                    </a:gsLst>
                    <a:lin ang="5400000" scaled="0"/>
                  </a:gradFill>
                  <a:latin typeface="Segoe UI Semilight"/>
                </a:rPr>
                <a:t>in Cognitive Services.”</a:t>
              </a:r>
            </a:p>
            <a:p>
              <a:pPr marL="113336" defTabSz="932509">
                <a:lnSpc>
                  <a:spcPct val="90000"/>
                </a:lnSpc>
                <a:spcAft>
                  <a:spcPts val="1800"/>
                </a:spcAft>
                <a:defRPr/>
              </a:pPr>
              <a:r>
                <a:rPr lang="en-CA" sz="1632">
                  <a:gradFill>
                    <a:gsLst>
                      <a:gs pos="1250">
                        <a:srgbClr val="FFFFFF"/>
                      </a:gs>
                      <a:gs pos="100000">
                        <a:srgbClr val="FFFFFF"/>
                      </a:gs>
                    </a:gsLst>
                    <a:lin ang="5400000" scaled="0"/>
                  </a:gradFill>
                  <a:latin typeface="Segoe UI"/>
                </a:rPr>
                <a:t>Aaron </a:t>
              </a:r>
              <a:r>
                <a:rPr lang="en-CA" sz="1632" err="1">
                  <a:gradFill>
                    <a:gsLst>
                      <a:gs pos="1250">
                        <a:srgbClr val="FFFFFF"/>
                      </a:gs>
                      <a:gs pos="100000">
                        <a:srgbClr val="FFFFFF"/>
                      </a:gs>
                    </a:gsLst>
                    <a:lin ang="5400000" scaled="0"/>
                  </a:gradFill>
                  <a:latin typeface="Segoe UI"/>
                </a:rPr>
                <a:t>Edell</a:t>
              </a:r>
              <a:r>
                <a:rPr lang="en-CA" sz="1632">
                  <a:gradFill>
                    <a:gsLst>
                      <a:gs pos="1250">
                        <a:srgbClr val="FFFFFF"/>
                      </a:gs>
                      <a:gs pos="100000">
                        <a:srgbClr val="FFFFFF"/>
                      </a:gs>
                    </a:gsLst>
                    <a:lin ang="5400000" scaled="0"/>
                  </a:gradFill>
                  <a:latin typeface="Segoe UI"/>
                </a:rPr>
                <a:t>, Chief Product Owner, </a:t>
              </a:r>
              <a:r>
                <a:rPr lang="en-CA" sz="1632" err="1">
                  <a:gradFill>
                    <a:gsLst>
                      <a:gs pos="1250">
                        <a:srgbClr val="FFFFFF"/>
                      </a:gs>
                      <a:gs pos="100000">
                        <a:srgbClr val="FFFFFF"/>
                      </a:gs>
                    </a:gsLst>
                    <a:lin ang="5400000" scaled="0"/>
                  </a:gradFill>
                  <a:latin typeface="Segoe UI"/>
                </a:rPr>
                <a:t>GrayMeta</a:t>
              </a:r>
              <a:endParaRPr lang="en-US" sz="1632">
                <a:gradFill>
                  <a:gsLst>
                    <a:gs pos="1250">
                      <a:srgbClr val="FFFFFF"/>
                    </a:gs>
                    <a:gs pos="100000">
                      <a:srgbClr val="FFFFFF"/>
                    </a:gs>
                  </a:gsLst>
                  <a:lin ang="5400000" scaled="0"/>
                </a:gradFill>
                <a:latin typeface="Segoe UI"/>
              </a:endParaRPr>
            </a:p>
          </p:txBody>
        </p:sp>
        <p:sp>
          <p:nvSpPr>
            <p:cNvPr id="19" name="Rectangle 18">
              <a:extLst>
                <a:ext uri="{FF2B5EF4-FFF2-40B4-BE49-F238E27FC236}">
                  <a16:creationId xmlns:a16="http://schemas.microsoft.com/office/drawing/2014/main" id="{5060BA51-0D3E-42E6-9663-AACD7CC7F3DF}"/>
                </a:ext>
              </a:extLst>
            </p:cNvPr>
            <p:cNvSpPr/>
            <p:nvPr/>
          </p:nvSpPr>
          <p:spPr>
            <a:xfrm>
              <a:off x="444498" y="4983463"/>
              <a:ext cx="5212080" cy="548640"/>
            </a:xfrm>
            <a:prstGeom prst="rect">
              <a:avLst/>
            </a:prstGeom>
            <a:solidFill>
              <a:schemeClr val="bg1">
                <a:lumMod val="95000"/>
              </a:schemeClr>
            </a:solidFill>
          </p:spPr>
          <p:txBody>
            <a:bodyPr wrap="none" lIns="179260" tIns="143408" rIns="179260" bIns="143408" rtlCol="0" anchor="ctr">
              <a:noAutofit/>
            </a:bodyPr>
            <a:lstStyle/>
            <a:p>
              <a:pPr defTabSz="932509">
                <a:lnSpc>
                  <a:spcPct val="90000"/>
                </a:lnSpc>
                <a:spcAft>
                  <a:spcPts val="587"/>
                </a:spcAft>
                <a:defRPr/>
              </a:pPr>
              <a:r>
                <a:rPr lang="en-US" sz="1224">
                  <a:gradFill>
                    <a:gsLst>
                      <a:gs pos="98039">
                        <a:srgbClr val="0078D7"/>
                      </a:gs>
                      <a:gs pos="89091">
                        <a:srgbClr val="0078D7"/>
                      </a:gs>
                    </a:gsLst>
                    <a:lin ang="5400000" scaled="0"/>
                  </a:gradFill>
                  <a:latin typeface="Segoe UI Semibold" panose="020B0702040204020203" pitchFamily="34" charset="0"/>
                  <a:cs typeface="Segoe UI Semibold" panose="020B0702040204020203" pitchFamily="34" charset="0"/>
                </a:rPr>
                <a:t>Computer Vision API</a:t>
              </a:r>
            </a:p>
          </p:txBody>
        </p:sp>
        <p:sp>
          <p:nvSpPr>
            <p:cNvPr id="13" name="TextBox 12">
              <a:hlinkClick r:id="rId5"/>
              <a:extLst>
                <a:ext uri="{FF2B5EF4-FFF2-40B4-BE49-F238E27FC236}">
                  <a16:creationId xmlns:a16="http://schemas.microsoft.com/office/drawing/2014/main" id="{21998D2A-C93A-4458-AB4E-11A775181440}"/>
                </a:ext>
              </a:extLst>
            </p:cNvPr>
            <p:cNvSpPr txBox="1"/>
            <p:nvPr/>
          </p:nvSpPr>
          <p:spPr>
            <a:xfrm>
              <a:off x="3733800" y="5074903"/>
              <a:ext cx="1828800" cy="365760"/>
            </a:xfrm>
            <a:prstGeom prst="rect">
              <a:avLst/>
            </a:prstGeom>
            <a:solidFill>
              <a:schemeClr val="accent3"/>
            </a:solidFill>
            <a:ln>
              <a:noFill/>
            </a:ln>
          </p:spPr>
          <p:txBody>
            <a:bodyPr wrap="none" lIns="179260" tIns="143408" rIns="179260" bIns="143408" rtlCol="0" anchor="ctr">
              <a:noAutofit/>
            </a:bodyPr>
            <a:lstStyle>
              <a:defPPr>
                <a:defRPr lang="en-US"/>
              </a:defPPr>
              <a:lvl1pPr marR="0" lvl="0" indent="0" algn="ctr" defTabSz="914314" fontAlgn="auto">
                <a:lnSpc>
                  <a:spcPct val="90000"/>
                </a:lnSpc>
                <a:spcBef>
                  <a:spcPts val="0"/>
                </a:spcBef>
                <a:spcAft>
                  <a:spcPts val="576"/>
                </a:spcAft>
                <a:buClrTx/>
                <a:buSzTx/>
                <a:buFontTx/>
                <a:buNone/>
                <a:tabLst/>
                <a:defRPr kumimoji="0" sz="1176" b="0" i="0" u="none" strike="noStrike" cap="none" spc="0" normalizeH="0" baseline="0">
                  <a:ln>
                    <a:noFill/>
                  </a:ln>
                  <a:gradFill>
                    <a:gsLst>
                      <a:gs pos="21818">
                        <a:srgbClr val="FFFFFF"/>
                      </a:gs>
                      <a:gs pos="42000">
                        <a:srgbClr val="FFFFFF"/>
                      </a:gs>
                    </a:gsLst>
                    <a:lin ang="5400000" scaled="0"/>
                  </a:gradFill>
                  <a:effectLst/>
                  <a:uLnTx/>
                  <a:uFillTx/>
                  <a:latin typeface="Segoe UI Semibold" panose="020B0702040204020203" pitchFamily="34" charset="0"/>
                  <a:cs typeface="Segoe UI Semibold" panose="020B0702040204020203" pitchFamily="34" charset="0"/>
                </a:defRPr>
              </a:lvl1pPr>
            </a:lstStyle>
            <a:p>
              <a:pPr defTabSz="932509">
                <a:spcAft>
                  <a:spcPts val="587"/>
                </a:spcAft>
              </a:pPr>
              <a:r>
                <a:rPr lang="en-US" sz="1224"/>
                <a:t>Read case study here</a:t>
              </a:r>
            </a:p>
          </p:txBody>
        </p:sp>
      </p:grpSp>
    </p:spTree>
    <p:extLst>
      <p:ext uri="{BB962C8B-B14F-4D97-AF65-F5344CB8AC3E}">
        <p14:creationId xmlns:p14="http://schemas.microsoft.com/office/powerpoint/2010/main" val="2331207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a14="http://schemas.microsoft.com/office/drawing/2010/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decel="100000" fill="hold" nodeType="withEffect">
                                  <p:stCondLst>
                                    <p:cond delay="0"/>
                                  </p:stCondLst>
                                  <p:childTnLst>
                                    <p:set>
                                      <p:cBhvr>
                                        <p:cTn id="10" dur="1" fill="hold">
                                          <p:stCondLst>
                                            <p:cond delay="0"/>
                                          </p:stCondLst>
                                        </p:cTn>
                                        <p:tgtEl>
                                          <p:spTgt spid="18"/>
                                        </p:tgtEl>
                                        <p:attrNameLst>
                                          <p:attrName>style.visibility</p:attrName>
                                        </p:attrNameLst>
                                      </p:cBhvr>
                                      <p:to>
                                        <p:strVal val="visible"/>
                                      </p:to>
                                    </p:set>
                                    <p:anim calcmode="lin" valueType="num">
                                      <p:cBhvr additive="base">
                                        <p:cTn id="11" dur="500" fill="hold"/>
                                        <p:tgtEl>
                                          <p:spTgt spid="18"/>
                                        </p:tgtEl>
                                        <p:attrNameLst>
                                          <p:attrName>ppt_x</p:attrName>
                                        </p:attrNameLst>
                                      </p:cBhvr>
                                      <p:tavLst>
                                        <p:tav tm="0">
                                          <p:val>
                                            <p:strVal val="1+#ppt_w/2"/>
                                          </p:val>
                                        </p:tav>
                                        <p:tav tm="100000">
                                          <p:val>
                                            <p:strVal val="#ppt_x"/>
                                          </p:val>
                                        </p:tav>
                                      </p:tavLst>
                                    </p:anim>
                                    <p:anim calcmode="lin" valueType="num">
                                      <p:cBhvr additive="base">
                                        <p:cTn id="12" dur="500" fill="hold"/>
                                        <p:tgtEl>
                                          <p:spTgt spid="1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5E49539-E84D-4406-8D1A-C3F2EBCDEF6B}"/>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882" y="-1"/>
            <a:ext cx="12433829" cy="4672341"/>
          </a:xfrm>
          <a:prstGeom prst="rect">
            <a:avLst/>
          </a:prstGeom>
        </p:spPr>
      </p:pic>
      <p:sp>
        <p:nvSpPr>
          <p:cNvPr id="17" name="Rectangle 16"/>
          <p:cNvSpPr/>
          <p:nvPr/>
        </p:nvSpPr>
        <p:spPr>
          <a:xfrm rot="5400000">
            <a:off x="531182" y="-529803"/>
            <a:ext cx="6992544" cy="8053145"/>
          </a:xfrm>
          <a:prstGeom prst="rect">
            <a:avLst/>
          </a:prstGeom>
          <a:gradFill>
            <a:gsLst>
              <a:gs pos="0">
                <a:srgbClr val="000000">
                  <a:alpha val="0"/>
                </a:srgbClr>
              </a:gs>
              <a:gs pos="95000">
                <a:srgbClr val="000000">
                  <a:alpha val="8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lIns="466169" tIns="186468" rIns="466169" bIns="186468" rtlCol="0" anchor="b"/>
          <a:lstStyle/>
          <a:p>
            <a:pPr marL="0" marR="0" lvl="0" indent="0" algn="r" defTabSz="932083" rtl="0" eaLnBrk="1" fontAlgn="auto" latinLnBrk="0" hangingPunct="1">
              <a:lnSpc>
                <a:spcPts val="1224"/>
              </a:lnSpc>
              <a:spcBef>
                <a:spcPts val="0"/>
              </a:spcBef>
              <a:spcAft>
                <a:spcPts val="0"/>
              </a:spcAft>
              <a:buClrTx/>
              <a:buSzTx/>
              <a:buFontTx/>
              <a:buNone/>
              <a:tabLst/>
              <a:defRPr/>
            </a:pPr>
            <a:br>
              <a:rPr kumimoji="0" lang="en-US" sz="2040" b="0" i="1"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br>
            <a:endParaRPr kumimoji="0" lang="da-DK" sz="1632"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endParaRPr>
          </a:p>
        </p:txBody>
      </p:sp>
      <p:sp>
        <p:nvSpPr>
          <p:cNvPr id="18" name="Rectangle 17"/>
          <p:cNvSpPr/>
          <p:nvPr/>
        </p:nvSpPr>
        <p:spPr>
          <a:xfrm>
            <a:off x="4266" y="4672833"/>
            <a:ext cx="12430445" cy="2320701"/>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070" tIns="93234" rIns="2559593" bIns="93234" numCol="1" spcCol="0" rtlCol="0" fromWordArt="0" anchor="ctr" anchorCtr="0" forceAA="0" compatLnSpc="1">
            <a:prstTxWarp prst="textNoShape">
              <a:avLst/>
            </a:prstTxWarp>
            <a:noAutofit/>
          </a:bodyPr>
          <a:lstStyle/>
          <a:p>
            <a:pPr marL="0" marR="0" lvl="0" indent="0" algn="l" defTabSz="1108812" rtl="0" eaLnBrk="1" fontAlgn="auto" latinLnBrk="0" hangingPunct="1">
              <a:lnSpc>
                <a:spcPct val="100000"/>
              </a:lnSpc>
              <a:spcBef>
                <a:spcPts val="0"/>
              </a:spcBef>
              <a:spcAft>
                <a:spcPts val="0"/>
              </a:spcAft>
              <a:buClrTx/>
              <a:buSzTx/>
              <a:buFontTx/>
              <a:buNone/>
              <a:tabLst/>
              <a:defRPr/>
            </a:pPr>
            <a:r>
              <a:rPr kumimoji="0" lang="en-US" sz="1599" b="0" i="0" u="none" strike="noStrike" kern="0" cap="none" spc="-30" normalizeH="0" baseline="0" noProof="0" dirty="0">
                <a:ln>
                  <a:noFill/>
                </a:ln>
                <a:solidFill>
                  <a:prstClr val="black"/>
                </a:solidFill>
                <a:effectLst/>
                <a:uLnTx/>
                <a:uFillTx/>
                <a:latin typeface="Segoe UI Semibold" panose="020B0702040204020203" pitchFamily="34" charset="0"/>
                <a:ea typeface="Segoe UI" pitchFamily="34" charset="0"/>
                <a:cs typeface="Segoe UI Semibold" panose="020B0702040204020203" pitchFamily="34" charset="0"/>
              </a:rPr>
              <a:t>“Now, companies are simply pushing sales people into the field and they’re</a:t>
            </a:r>
            <a:br>
              <a:rPr kumimoji="0" lang="en-US" sz="1599" b="0" i="0" u="none" strike="noStrike" kern="0" cap="none" spc="-30" normalizeH="0" baseline="0" noProof="0" dirty="0">
                <a:ln>
                  <a:noFill/>
                </a:ln>
                <a:solidFill>
                  <a:prstClr val="black"/>
                </a:solidFill>
                <a:effectLst/>
                <a:uLnTx/>
                <a:uFillTx/>
                <a:latin typeface="Segoe UI Semibold" panose="020B0702040204020203" pitchFamily="34" charset="0"/>
                <a:ea typeface="Segoe UI" pitchFamily="34" charset="0"/>
                <a:cs typeface="Segoe UI Semibold" panose="020B0702040204020203" pitchFamily="34" charset="0"/>
              </a:rPr>
            </a:br>
            <a:r>
              <a:rPr kumimoji="0" lang="en-US" sz="1599" b="0" i="0" u="none" strike="noStrike" kern="0" cap="none" spc="-30" normalizeH="0" baseline="0" noProof="0" dirty="0">
                <a:ln>
                  <a:noFill/>
                </a:ln>
                <a:solidFill>
                  <a:prstClr val="black"/>
                </a:solidFill>
                <a:effectLst/>
                <a:uLnTx/>
                <a:uFillTx/>
                <a:latin typeface="Segoe UI Semibold" panose="020B0702040204020203" pitchFamily="34" charset="0"/>
                <a:ea typeface="Segoe UI" pitchFamily="34" charset="0"/>
                <a:cs typeface="Segoe UI Semibold" panose="020B0702040204020203" pitchFamily="34" charset="0"/>
              </a:rPr>
              <a:t>learning through experience— a ridiculously expensive way to train. </a:t>
            </a:r>
            <a:br>
              <a:rPr kumimoji="0" lang="en-US" sz="1599" b="0" i="0" u="none" strike="noStrike" kern="0" cap="none" spc="-30" normalizeH="0" baseline="0" noProof="0" dirty="0">
                <a:ln>
                  <a:noFill/>
                </a:ln>
                <a:solidFill>
                  <a:prstClr val="black"/>
                </a:solidFill>
                <a:effectLst/>
                <a:uLnTx/>
                <a:uFillTx/>
                <a:latin typeface="Segoe UI Semibold" panose="020B0702040204020203" pitchFamily="34" charset="0"/>
                <a:ea typeface="Segoe UI" pitchFamily="34" charset="0"/>
                <a:cs typeface="Segoe UI Semibold" panose="020B0702040204020203" pitchFamily="34" charset="0"/>
              </a:rPr>
            </a:br>
            <a:r>
              <a:rPr kumimoji="0" lang="en-US" sz="1599" b="0" i="0" u="none" strike="noStrike" kern="0" cap="none" spc="-30" normalizeH="0" baseline="0" noProof="0" dirty="0">
                <a:ln>
                  <a:noFill/>
                </a:ln>
                <a:solidFill>
                  <a:prstClr val="black"/>
                </a:solidFill>
                <a:effectLst/>
                <a:uLnTx/>
                <a:uFillTx/>
                <a:latin typeface="Segoe UI Semibold" panose="020B0702040204020203" pitchFamily="34" charset="0"/>
                <a:ea typeface="Segoe UI" pitchFamily="34" charset="0"/>
                <a:cs typeface="Segoe UI Semibold" panose="020B0702040204020203" pitchFamily="34" charset="0"/>
              </a:rPr>
              <a:t>Every deal lost due to lack of confidence costs the company real money. </a:t>
            </a:r>
            <a:br>
              <a:rPr kumimoji="0" lang="en-US" sz="1599" b="0" i="0" u="none" strike="noStrike" kern="0" cap="none" spc="-30" normalizeH="0" baseline="0" noProof="0" dirty="0">
                <a:ln>
                  <a:noFill/>
                </a:ln>
                <a:solidFill>
                  <a:prstClr val="black"/>
                </a:solidFill>
                <a:effectLst/>
                <a:uLnTx/>
                <a:uFillTx/>
                <a:latin typeface="Segoe UI Semibold" panose="020B0702040204020203" pitchFamily="34" charset="0"/>
                <a:ea typeface="Segoe UI" pitchFamily="34" charset="0"/>
                <a:cs typeface="Segoe UI Semibold" panose="020B0702040204020203" pitchFamily="34" charset="0"/>
              </a:rPr>
            </a:br>
            <a:r>
              <a:rPr kumimoji="0" lang="en-US" sz="1599" b="0" i="0" u="none" strike="noStrike" kern="0" cap="none" spc="-30" normalizeH="0" baseline="0" noProof="0" dirty="0">
                <a:ln>
                  <a:noFill/>
                </a:ln>
                <a:solidFill>
                  <a:prstClr val="black"/>
                </a:solidFill>
                <a:effectLst/>
                <a:uLnTx/>
                <a:uFillTx/>
                <a:latin typeface="Segoe UI Semibold" panose="020B0702040204020203" pitchFamily="34" charset="0"/>
                <a:ea typeface="Segoe UI" pitchFamily="34" charset="0"/>
                <a:cs typeface="Segoe UI Semibold" panose="020B0702040204020203" pitchFamily="34" charset="0"/>
              </a:rPr>
              <a:t>If we can minimize that and actually get sales people ready to sell, </a:t>
            </a:r>
            <a:br>
              <a:rPr kumimoji="0" lang="en-US" sz="1599" b="0" i="0" u="none" strike="noStrike" kern="0" cap="none" spc="-30" normalizeH="0" baseline="0" noProof="0" dirty="0">
                <a:ln>
                  <a:noFill/>
                </a:ln>
                <a:solidFill>
                  <a:prstClr val="black"/>
                </a:solidFill>
                <a:effectLst/>
                <a:uLnTx/>
                <a:uFillTx/>
                <a:latin typeface="Segoe UI Semibold" panose="020B0702040204020203" pitchFamily="34" charset="0"/>
                <a:ea typeface="Segoe UI" pitchFamily="34" charset="0"/>
                <a:cs typeface="Segoe UI Semibold" panose="020B0702040204020203" pitchFamily="34" charset="0"/>
              </a:rPr>
            </a:br>
            <a:r>
              <a:rPr kumimoji="0" lang="en-US" sz="1599" b="0" i="0" u="none" strike="noStrike" kern="0" cap="none" spc="-30" normalizeH="0" baseline="0" noProof="0" dirty="0">
                <a:ln>
                  <a:noFill/>
                </a:ln>
                <a:solidFill>
                  <a:prstClr val="black"/>
                </a:solidFill>
                <a:effectLst/>
                <a:uLnTx/>
                <a:uFillTx/>
                <a:latin typeface="Segoe UI Semibold" panose="020B0702040204020203" pitchFamily="34" charset="0"/>
                <a:ea typeface="Segoe UI" pitchFamily="34" charset="0"/>
                <a:cs typeface="Segoe UI Semibold" panose="020B0702040204020203" pitchFamily="34" charset="0"/>
              </a:rPr>
              <a:t>it’ll have a huge impact on productivity,”</a:t>
            </a:r>
          </a:p>
          <a:p>
            <a:pPr marL="0" marR="0" lvl="0" indent="0" algn="l" defTabSz="1108812" rtl="0" eaLnBrk="1" fontAlgn="auto" latinLnBrk="0" hangingPunct="1">
              <a:lnSpc>
                <a:spcPct val="100000"/>
              </a:lnSpc>
              <a:spcBef>
                <a:spcPts val="0"/>
              </a:spcBef>
              <a:spcAft>
                <a:spcPts val="0"/>
              </a:spcAft>
              <a:buClrTx/>
              <a:buSzTx/>
              <a:buFontTx/>
              <a:buNone/>
              <a:tabLst/>
              <a:defRPr/>
            </a:pPr>
            <a:endParaRPr kumimoji="0" lang="en-US" sz="1599" b="0" i="0" u="none" strike="noStrike" kern="0" cap="none" spc="-30" normalizeH="0" baseline="0" noProof="0" dirty="0">
              <a:ln>
                <a:noFill/>
              </a:ln>
              <a:solidFill>
                <a:prstClr val="black"/>
              </a:solidFill>
              <a:effectLst/>
              <a:uLnTx/>
              <a:uFillTx/>
              <a:latin typeface="Segoe UI Semibold" panose="020B0702040204020203" pitchFamily="34" charset="0"/>
              <a:ea typeface="Segoe UI" pitchFamily="34" charset="0"/>
              <a:cs typeface="Segoe UI Semibold" panose="020B0702040204020203" pitchFamily="34" charset="0"/>
            </a:endParaRPr>
          </a:p>
          <a:p>
            <a:pPr marL="0" marR="0" lvl="0" indent="0" algn="l" defTabSz="1108812" rtl="0" eaLnBrk="1" fontAlgn="auto" latinLnBrk="0" hangingPunct="1">
              <a:lnSpc>
                <a:spcPct val="100000"/>
              </a:lnSpc>
              <a:spcBef>
                <a:spcPts val="600"/>
              </a:spcBef>
              <a:spcAft>
                <a:spcPts val="0"/>
              </a:spcAft>
              <a:buClrTx/>
              <a:buSzTx/>
              <a:buFontTx/>
              <a:buNone/>
              <a:tabLst/>
              <a:defRPr/>
            </a:pPr>
            <a:r>
              <a:rPr kumimoji="0" lang="en-US" sz="1199" b="0" i="0" u="none" strike="noStrike" kern="0" cap="none" spc="0" normalizeH="0" baseline="0" noProof="0" dirty="0">
                <a:ln>
                  <a:noFill/>
                </a:ln>
                <a:solidFill>
                  <a:prstClr val="black"/>
                </a:solidFill>
                <a:effectLst/>
                <a:uLnTx/>
                <a:uFillTx/>
                <a:latin typeface="Segoe UI Semibold" panose="020B0702040204020203" pitchFamily="34" charset="0"/>
                <a:ea typeface="+mn-ea"/>
                <a:cs typeface="Segoe UI Semibold" panose="020B0702040204020203" pitchFamily="34" charset="0"/>
              </a:rPr>
              <a:t>Jim Ninivaggi</a:t>
            </a:r>
            <a:br>
              <a:rPr kumimoji="0" lang="en-US" sz="1199" b="0" i="0" u="none" strike="noStrike" kern="0" cap="none" spc="0" normalizeH="0" baseline="0" noProof="0" dirty="0">
                <a:ln>
                  <a:noFill/>
                </a:ln>
                <a:solidFill>
                  <a:prstClr val="black"/>
                </a:solidFill>
                <a:effectLst/>
                <a:uLnTx/>
                <a:uFillTx/>
                <a:latin typeface="Segoe UI Semibold" panose="020B0702040204020203" pitchFamily="34" charset="0"/>
                <a:ea typeface="+mn-ea"/>
                <a:cs typeface="Segoe UI Semibold" panose="020B0702040204020203" pitchFamily="34" charset="0"/>
              </a:rPr>
            </a:br>
            <a:r>
              <a:rPr kumimoji="0" lang="en-US" sz="1099" b="0" i="0" u="none" strike="noStrike" kern="0" cap="none" spc="0" normalizeH="0" baseline="0" noProof="0" dirty="0">
                <a:ln>
                  <a:noFill/>
                </a:ln>
                <a:solidFill>
                  <a:prstClr val="black"/>
                </a:solidFill>
                <a:effectLst/>
                <a:uLnTx/>
                <a:uFillTx/>
                <a:latin typeface="Calibri" panose="020F0502020204030204"/>
                <a:ea typeface="Segoe UI" pitchFamily="34" charset="0"/>
                <a:cs typeface="Segoe UI Semibold" panose="020B0702040204020203" pitchFamily="34" charset="0"/>
              </a:rPr>
              <a:t>Senior Vice President</a:t>
            </a:r>
            <a:br>
              <a:rPr kumimoji="0" lang="en-US" sz="1099" b="0" i="0" u="none" strike="noStrike" kern="0" cap="none" spc="0" normalizeH="0" baseline="0" noProof="0" dirty="0">
                <a:ln>
                  <a:noFill/>
                </a:ln>
                <a:solidFill>
                  <a:prstClr val="black"/>
                </a:solidFill>
                <a:effectLst/>
                <a:uLnTx/>
                <a:uFillTx/>
                <a:latin typeface="Calibri" panose="020F0502020204030204"/>
                <a:ea typeface="Segoe UI" pitchFamily="34" charset="0"/>
                <a:cs typeface="Segoe UI Semibold" panose="020B0702040204020203" pitchFamily="34" charset="0"/>
              </a:rPr>
            </a:br>
            <a:r>
              <a:rPr kumimoji="0" lang="en-US" sz="1099" b="0" i="0" u="none" strike="noStrike" kern="0" cap="none" spc="0" normalizeH="0" baseline="0" noProof="0" dirty="0">
                <a:ln>
                  <a:noFill/>
                </a:ln>
                <a:solidFill>
                  <a:prstClr val="black"/>
                </a:solidFill>
                <a:effectLst/>
                <a:uLnTx/>
                <a:uFillTx/>
                <a:latin typeface="Calibri" panose="020F0502020204030204"/>
                <a:ea typeface="Segoe UI" pitchFamily="34" charset="0"/>
                <a:cs typeface="Segoe UI Semibold" panose="020B0702040204020203" pitchFamily="34" charset="0"/>
              </a:rPr>
              <a:t>Business Development</a:t>
            </a:r>
          </a:p>
        </p:txBody>
      </p:sp>
      <p:sp>
        <p:nvSpPr>
          <p:cNvPr id="21" name="Pentagon 16"/>
          <p:cNvSpPr/>
          <p:nvPr/>
        </p:nvSpPr>
        <p:spPr>
          <a:xfrm>
            <a:off x="276008" y="1867167"/>
            <a:ext cx="2785362" cy="2604455"/>
          </a:xfrm>
          <a:prstGeom prst="homePlate">
            <a:avLst>
              <a:gd name="adj" fmla="val 10595"/>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28" tIns="139851" rIns="139851" bIns="139851" rtlCol="0" anchor="t"/>
          <a:lstStyle/>
          <a:p>
            <a:pPr marL="0" marR="0" lvl="0" indent="0" algn="l" defTabSz="932239" rtl="0" eaLnBrk="1" fontAlgn="base" latinLnBrk="0" hangingPunct="1">
              <a:lnSpc>
                <a:spcPct val="100000"/>
              </a:lnSpc>
              <a:spcBef>
                <a:spcPct val="0"/>
              </a:spcBef>
              <a:spcAft>
                <a:spcPts val="306"/>
              </a:spcAft>
              <a:buClr>
                <a:prstClr val="white"/>
              </a:buClr>
              <a:buSzPct val="100000"/>
              <a:buFontTx/>
              <a:buNone/>
              <a:tabLst/>
              <a:defRPr/>
            </a:pPr>
            <a:r>
              <a:rPr kumimoji="0" lang="en-US" sz="2800" b="0" i="0" u="none" strike="noStrike" kern="0" cap="none" spc="0" normalizeH="0" baseline="0" noProof="0" dirty="0">
                <a:ln>
                  <a:noFill/>
                </a:ln>
                <a:solidFill>
                  <a:prstClr val="black"/>
                </a:solidFill>
                <a:effectLst/>
                <a:uLnTx/>
                <a:uFillTx/>
                <a:latin typeface="Segoe UI Light"/>
                <a:ea typeface="Segoe UI" pitchFamily="34" charset="0"/>
                <a:cs typeface="Segoe UI" pitchFamily="34" charset="0"/>
              </a:rPr>
              <a:t>Problem</a:t>
            </a:r>
          </a:p>
          <a:p>
            <a:pPr marL="0" marR="0" lvl="0" indent="0" algn="l" defTabSz="932239" rtl="0" eaLnBrk="1" fontAlgn="base" latinLnBrk="0" hangingPunct="1">
              <a:lnSpc>
                <a:spcPct val="100000"/>
              </a:lnSpc>
              <a:spcBef>
                <a:spcPct val="0"/>
              </a:spcBef>
              <a:spcAft>
                <a:spcPts val="306"/>
              </a:spcAft>
              <a:buClr>
                <a:prstClr val="white"/>
              </a:buClr>
              <a:buSzPct val="100000"/>
              <a:buFontTx/>
              <a:buNone/>
              <a:tabLst/>
              <a:defRPr/>
            </a:pPr>
            <a:r>
              <a:rPr kumimoji="0" lang="en-US" sz="1632" b="0" i="0" u="none" strike="noStrike" kern="0" cap="none" spc="0" normalizeH="0" baseline="0" noProof="0" dirty="0">
                <a:ln>
                  <a:noFill/>
                </a:ln>
                <a:solidFill>
                  <a:prstClr val="black"/>
                </a:solidFill>
                <a:effectLst/>
                <a:uLnTx/>
                <a:uFillTx/>
                <a:latin typeface="Calibri" panose="020F0502020204030204"/>
                <a:ea typeface="Segoe UI" pitchFamily="34" charset="0"/>
                <a:cs typeface="Segoe UI" pitchFamily="34" charset="0"/>
              </a:rPr>
              <a:t>Training sales people through experience is ridiculously expensive. Every deal lost due to lack of confidence costs the company real money.</a:t>
            </a:r>
            <a:endParaRPr kumimoji="0" lang="en-US" sz="3264" b="0" i="0" u="none" strike="noStrike" kern="0" cap="none" spc="0" normalizeH="0" baseline="0" noProof="0" dirty="0">
              <a:ln>
                <a:noFill/>
              </a:ln>
              <a:solidFill>
                <a:prstClr val="black"/>
              </a:solidFill>
              <a:effectLst/>
              <a:uLnTx/>
              <a:uFillTx/>
              <a:latin typeface="Segoe UI Light"/>
              <a:ea typeface="Segoe UI" pitchFamily="34" charset="0"/>
              <a:cs typeface="Segoe UI" pitchFamily="34" charset="0"/>
            </a:endParaRPr>
          </a:p>
        </p:txBody>
      </p:sp>
      <p:sp>
        <p:nvSpPr>
          <p:cNvPr id="24" name="Chevron 25"/>
          <p:cNvSpPr/>
          <p:nvPr/>
        </p:nvSpPr>
        <p:spPr>
          <a:xfrm>
            <a:off x="2934673" y="1859311"/>
            <a:ext cx="4655164" cy="2604455"/>
          </a:xfrm>
          <a:custGeom>
            <a:avLst/>
            <a:gdLst>
              <a:gd name="connsiteX0" fmla="*/ 0 w 3733800"/>
              <a:gd name="connsiteY0" fmla="*/ 0 h 2468880"/>
              <a:gd name="connsiteX1" fmla="*/ 3515353 w 3733800"/>
              <a:gd name="connsiteY1" fmla="*/ 0 h 2468880"/>
              <a:gd name="connsiteX2" fmla="*/ 3733800 w 3733800"/>
              <a:gd name="connsiteY2" fmla="*/ 1234440 h 2468880"/>
              <a:gd name="connsiteX3" fmla="*/ 3515353 w 3733800"/>
              <a:gd name="connsiteY3" fmla="*/ 2468880 h 2468880"/>
              <a:gd name="connsiteX4" fmla="*/ 0 w 3733800"/>
              <a:gd name="connsiteY4" fmla="*/ 2468880 h 2468880"/>
              <a:gd name="connsiteX5" fmla="*/ 218447 w 3733800"/>
              <a:gd name="connsiteY5" fmla="*/ 1234440 h 2468880"/>
              <a:gd name="connsiteX6" fmla="*/ 0 w 3733800"/>
              <a:gd name="connsiteY6" fmla="*/ 0 h 2468880"/>
              <a:gd name="connsiteX0" fmla="*/ 0 w 3515353"/>
              <a:gd name="connsiteY0" fmla="*/ 0 h 2468880"/>
              <a:gd name="connsiteX1" fmla="*/ 3515353 w 3515353"/>
              <a:gd name="connsiteY1" fmla="*/ 0 h 2468880"/>
              <a:gd name="connsiteX2" fmla="*/ 3515353 w 3515353"/>
              <a:gd name="connsiteY2" fmla="*/ 2468880 h 2468880"/>
              <a:gd name="connsiteX3" fmla="*/ 0 w 3515353"/>
              <a:gd name="connsiteY3" fmla="*/ 2468880 h 2468880"/>
              <a:gd name="connsiteX4" fmla="*/ 218447 w 3515353"/>
              <a:gd name="connsiteY4" fmla="*/ 1234440 h 2468880"/>
              <a:gd name="connsiteX5" fmla="*/ 0 w 3515353"/>
              <a:gd name="connsiteY5" fmla="*/ 0 h 2468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15353" h="2468880">
                <a:moveTo>
                  <a:pt x="0" y="0"/>
                </a:moveTo>
                <a:lnTo>
                  <a:pt x="3515353" y="0"/>
                </a:lnTo>
                <a:lnTo>
                  <a:pt x="3515353" y="2468880"/>
                </a:lnTo>
                <a:lnTo>
                  <a:pt x="0" y="2468880"/>
                </a:lnTo>
                <a:lnTo>
                  <a:pt x="218447" y="1234440"/>
                </a:lnTo>
                <a:lnTo>
                  <a:pt x="0" y="0"/>
                </a:lnTo>
                <a:close/>
              </a:path>
            </a:pathLst>
          </a:custGeom>
          <a:solidFill>
            <a:srgbClr val="002050">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372935" tIns="139851" rIns="139851" bIns="139851" rtlCol="0" anchor="t"/>
          <a:lstStyle/>
          <a:p>
            <a:pPr marL="0" marR="0" lvl="0" indent="0" algn="l" defTabSz="932239" rtl="0" eaLnBrk="1" fontAlgn="base" latinLnBrk="0" hangingPunct="1">
              <a:lnSpc>
                <a:spcPct val="100000"/>
              </a:lnSpc>
              <a:spcBef>
                <a:spcPct val="0"/>
              </a:spcBef>
              <a:spcAft>
                <a:spcPts val="306"/>
              </a:spcAft>
              <a:buClr>
                <a:prstClr val="white"/>
              </a:buClr>
              <a:buSzPct val="100000"/>
              <a:buFontTx/>
              <a:buNone/>
              <a:tabLst/>
              <a:defRPr/>
            </a:pPr>
            <a:r>
              <a:rPr kumimoji="0" lang="en-US" sz="2800" b="0" i="0" u="none" strike="noStrike" kern="0" cap="none" spc="0" normalizeH="0" baseline="0" noProof="0" dirty="0">
                <a:ln>
                  <a:noFill/>
                </a:ln>
                <a:solidFill>
                  <a:prstClr val="white"/>
                </a:solidFill>
                <a:effectLst/>
                <a:uLnTx/>
                <a:uFillTx/>
                <a:latin typeface="Segoe UI Light"/>
                <a:ea typeface="Segoe UI" pitchFamily="34" charset="0"/>
                <a:cs typeface="Segoe UI" pitchFamily="34" charset="0"/>
              </a:rPr>
              <a:t>Solution</a:t>
            </a:r>
          </a:p>
          <a:p>
            <a:pPr marL="0" marR="0" lvl="0" indent="0" algn="l" defTabSz="932239" rtl="0" eaLnBrk="1" fontAlgn="base" latinLnBrk="0" hangingPunct="1">
              <a:lnSpc>
                <a:spcPct val="100000"/>
              </a:lnSpc>
              <a:spcBef>
                <a:spcPct val="0"/>
              </a:spcBef>
              <a:spcAft>
                <a:spcPts val="306"/>
              </a:spcAft>
              <a:buClr>
                <a:prstClr val="white"/>
              </a:buClr>
              <a:buSzPct val="100000"/>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Create a training platform that allows sales reps to perfect their pitch through video and Cognitive Services.  Utilizing Face API, Emotion API, and Text Analytics, we both analyze their pitch, and feed an ML model to provide feedback on their performance.</a:t>
            </a:r>
            <a:endParaRPr kumimoji="0" lang="en-US" sz="1632" b="0" i="0" u="none" strike="noStrike" kern="0" cap="none" spc="0" normalizeH="0" baseline="0" noProof="0" dirty="0">
              <a:ln>
                <a:noFill/>
              </a:ln>
              <a:solidFill>
                <a:prstClr val="white"/>
              </a:solidFill>
              <a:effectLst/>
              <a:uLnTx/>
              <a:uFillTx/>
              <a:latin typeface="Calibri" panose="020F0502020204030204"/>
              <a:ea typeface="Segoe UI" pitchFamily="34" charset="0"/>
              <a:cs typeface="Segoe UI" pitchFamily="34" charset="0"/>
            </a:endParaRPr>
          </a:p>
        </p:txBody>
      </p:sp>
      <p:sp>
        <p:nvSpPr>
          <p:cNvPr id="9" name="Rectangle 8"/>
          <p:cNvSpPr/>
          <p:nvPr/>
        </p:nvSpPr>
        <p:spPr>
          <a:xfrm>
            <a:off x="258895" y="1115210"/>
            <a:ext cx="6865442" cy="376684"/>
          </a:xfrm>
          <a:prstGeom prst="rect">
            <a:avLst/>
          </a:prstGeom>
        </p:spPr>
        <p:txBody>
          <a:bodyPr wrap="square" lIns="182828">
            <a:spAutoFit/>
          </a:bodyPr>
          <a:lstStyle/>
          <a:p>
            <a:pPr marL="0" marR="0" lvl="0" indent="0" algn="l" defTabSz="932114" rtl="0" eaLnBrk="1" fontAlgn="base" latinLnBrk="0" hangingPunct="1">
              <a:lnSpc>
                <a:spcPct val="100000"/>
              </a:lnSpc>
              <a:spcBef>
                <a:spcPts val="200"/>
              </a:spcBef>
              <a:spcAft>
                <a:spcPct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Segoe Pro Semibold" panose="020B0702040504020203" pitchFamily="34" charset="0"/>
                <a:ea typeface="Segoe UI" pitchFamily="34" charset="0"/>
                <a:cs typeface="Segoe UI" pitchFamily="34" charset="0"/>
              </a:rPr>
              <a:t>Power your Content. Power your Sales.</a:t>
            </a:r>
          </a:p>
        </p:txBody>
      </p:sp>
      <p:sp>
        <p:nvSpPr>
          <p:cNvPr id="10" name="Title 6"/>
          <p:cNvSpPr txBox="1">
            <a:spLocks/>
          </p:cNvSpPr>
          <p:nvPr/>
        </p:nvSpPr>
        <p:spPr>
          <a:xfrm>
            <a:off x="275482" y="295730"/>
            <a:ext cx="11887878" cy="917444"/>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563" rtl="0" eaLnBrk="1" fontAlgn="auto" latinLnBrk="0" hangingPunct="1">
              <a:lnSpc>
                <a:spcPct val="90000"/>
              </a:lnSpc>
              <a:spcBef>
                <a:spcPct val="0"/>
              </a:spcBef>
              <a:spcAft>
                <a:spcPts val="0"/>
              </a:spcAft>
              <a:buClrTx/>
              <a:buSzTx/>
              <a:buFontTx/>
              <a:buNone/>
              <a:tabLst/>
              <a:defRPr/>
            </a:pPr>
            <a:r>
              <a:rPr kumimoji="0" lang="en-US" sz="4799" b="0" i="0" u="none" strike="noStrike" kern="1200" cap="none" spc="-102" normalizeH="0" baseline="0" noProof="0" dirty="0">
                <a:ln w="3175">
                  <a:noFill/>
                </a:ln>
                <a:solidFill>
                  <a:prstClr val="white"/>
                </a:solidFill>
                <a:effectLst/>
                <a:uLnTx/>
                <a:uFillTx/>
                <a:latin typeface="Calibri Light" panose="020F0302020204030204"/>
                <a:ea typeface="+mn-ea"/>
                <a:cs typeface="Segoe UI" pitchFamily="34" charset="0"/>
              </a:rPr>
              <a:t>Brainshark</a:t>
            </a:r>
          </a:p>
        </p:txBody>
      </p:sp>
      <p:pic>
        <p:nvPicPr>
          <p:cNvPr id="1026" name="Picture 2" descr="Image result for brainshark logo">
            <a:extLst>
              <a:ext uri="{FF2B5EF4-FFF2-40B4-BE49-F238E27FC236}">
                <a16:creationId xmlns:a16="http://schemas.microsoft.com/office/drawing/2014/main" id="{5F84D7F7-F5DA-4B7E-9737-3FB0C3079796}"/>
              </a:ext>
            </a:extLst>
          </p:cNvPr>
          <p:cNvPicPr>
            <a:picLocks noChangeAspect="1" noChangeArrowheads="1"/>
          </p:cNvPicPr>
          <p:nvPr/>
        </p:nvPicPr>
        <p:blipFill rotWithShape="1">
          <a:blip r:embed="rId5" cstate="email">
            <a:extLst>
              <a:ext uri="{28A0092B-C50C-407E-A947-70E740481C1C}">
                <a14:useLocalDpi xmlns:a14="http://schemas.microsoft.com/office/drawing/2010/main"/>
              </a:ext>
            </a:extLst>
          </a:blip>
          <a:srcRect/>
          <a:stretch/>
        </p:blipFill>
        <p:spPr bwMode="auto">
          <a:xfrm>
            <a:off x="9846095" y="5833184"/>
            <a:ext cx="2588615" cy="1060236"/>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653525167"/>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Custom Vision Service</a:t>
            </a:r>
          </a:p>
        </p:txBody>
      </p:sp>
    </p:spTree>
    <p:extLst>
      <p:ext uri="{BB962C8B-B14F-4D97-AF65-F5344CB8AC3E}">
        <p14:creationId xmlns:p14="http://schemas.microsoft.com/office/powerpoint/2010/main" val="1010080005"/>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34B49821-D25E-44B4-9C3D-92D5CB079CCD}"/>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881" y="2727"/>
            <a:ext cx="12556672" cy="7093494"/>
          </a:xfrm>
          <a:prstGeom prst="rect">
            <a:avLst/>
          </a:prstGeom>
        </p:spPr>
      </p:pic>
      <p:sp>
        <p:nvSpPr>
          <p:cNvPr id="10" name="Title 1"/>
          <p:cNvSpPr txBox="1">
            <a:spLocks/>
          </p:cNvSpPr>
          <p:nvPr/>
        </p:nvSpPr>
        <p:spPr>
          <a:xfrm>
            <a:off x="4729003" y="8136588"/>
            <a:ext cx="9878522" cy="1419454"/>
          </a:xfrm>
          <a:prstGeom prst="rect">
            <a:avLst/>
          </a:prstGeom>
        </p:spPr>
        <p:txBody>
          <a:bodyPr vert="horz" lIns="93175" tIns="46586" rIns="93175" bIns="46586" rtlCol="0" anchor="b">
            <a:normAutofit/>
          </a:bodyPr>
          <a:lstStyle>
            <a:lvl1pPr algn="l" defTabSz="914400" rtl="0" eaLnBrk="1" latinLnBrk="0" hangingPunct="1">
              <a:lnSpc>
                <a:spcPct val="90000"/>
              </a:lnSpc>
              <a:spcBef>
                <a:spcPct val="0"/>
              </a:spcBef>
              <a:buNone/>
              <a:defRPr lang="en-US" sz="6000" kern="1200">
                <a:solidFill>
                  <a:srgbClr val="00A99D"/>
                </a:solidFill>
                <a:latin typeface="Segoe UI Light" panose="020B0502040204020203" pitchFamily="34" charset="0"/>
                <a:ea typeface="+mj-ea"/>
                <a:cs typeface="Segoe UI Light" panose="020B0502040204020203" pitchFamily="34" charset="0"/>
              </a:defRPr>
            </a:lvl1pPr>
          </a:lstStyle>
          <a:p>
            <a:pPr marL="0" marR="0" lvl="0" indent="0" algn="l" defTabSz="931847" rtl="0" eaLnBrk="1" fontAlgn="auto" latinLnBrk="0" hangingPunct="1">
              <a:lnSpc>
                <a:spcPct val="90000"/>
              </a:lnSpc>
              <a:spcBef>
                <a:spcPct val="0"/>
              </a:spcBef>
              <a:spcAft>
                <a:spcPts val="0"/>
              </a:spcAft>
              <a:buClrTx/>
              <a:buSzTx/>
              <a:buFontTx/>
              <a:buNone/>
              <a:tabLst/>
              <a:defRPr/>
            </a:pPr>
            <a:endParaRPr kumimoji="0" lang="en-US" altLang="zh-CN" sz="2398" b="0" i="0" u="none" strike="noStrike" kern="1200" cap="none" spc="-102" normalizeH="0" baseline="0" noProof="0">
              <a:ln w="3175">
                <a:noFill/>
              </a:ln>
              <a:solidFill>
                <a:srgbClr val="FFFFFF"/>
              </a:solidFill>
              <a:effectLst/>
              <a:uLnTx/>
              <a:uFillTx/>
              <a:latin typeface="Segoe UI"/>
              <a:ea typeface="+mj-ea"/>
              <a:cs typeface="Segoe UI" pitchFamily="34" charset="0"/>
            </a:endParaRPr>
          </a:p>
        </p:txBody>
      </p:sp>
      <p:sp>
        <p:nvSpPr>
          <p:cNvPr id="12" name="Title 1"/>
          <p:cNvSpPr txBox="1">
            <a:spLocks/>
          </p:cNvSpPr>
          <p:nvPr/>
        </p:nvSpPr>
        <p:spPr>
          <a:xfrm>
            <a:off x="3771041" y="5823075"/>
            <a:ext cx="9679534" cy="826973"/>
          </a:xfrm>
          <a:prstGeom prst="rect">
            <a:avLst/>
          </a:prstGeom>
        </p:spPr>
        <p:txBody>
          <a:bodyPr vert="horz" lIns="93175" tIns="46586" rIns="93175" bIns="46586" rtlCol="0" anchor="b">
            <a:noAutofit/>
          </a:bodyPr>
          <a:lstStyle>
            <a:lvl1pPr algn="l" defTabSz="914400" rtl="0" eaLnBrk="1" latinLnBrk="0" hangingPunct="1">
              <a:lnSpc>
                <a:spcPct val="90000"/>
              </a:lnSpc>
              <a:spcBef>
                <a:spcPct val="0"/>
              </a:spcBef>
              <a:buNone/>
              <a:defRPr lang="en-US" sz="6000" kern="1200">
                <a:solidFill>
                  <a:srgbClr val="00A99D"/>
                </a:solidFill>
                <a:latin typeface="Segoe UI Light" panose="020B0502040204020203" pitchFamily="34" charset="0"/>
                <a:ea typeface="+mj-ea"/>
                <a:cs typeface="Segoe UI Light" panose="020B0502040204020203" pitchFamily="34" charset="0"/>
              </a:defRPr>
            </a:lvl1pPr>
          </a:lstStyle>
          <a:p>
            <a:pPr marL="0" marR="0" lvl="0" indent="0" algn="l" defTabSz="931992" rtl="0" eaLnBrk="1" fontAlgn="auto" latinLnBrk="0" hangingPunct="1">
              <a:lnSpc>
                <a:spcPct val="90000"/>
              </a:lnSpc>
              <a:spcBef>
                <a:spcPct val="0"/>
              </a:spcBef>
              <a:spcAft>
                <a:spcPts val="0"/>
              </a:spcAft>
              <a:buClrTx/>
              <a:buSzTx/>
              <a:buFontTx/>
              <a:buNone/>
              <a:tabLst/>
              <a:defRPr/>
            </a:pPr>
            <a:endParaRPr kumimoji="0" lang="en-US" altLang="zh-CN" sz="2398" b="0" i="0" u="none" strike="noStrike" kern="1200" cap="none" spc="-102" normalizeH="0" baseline="0" noProof="0">
              <a:ln w="3175">
                <a:noFill/>
              </a:ln>
              <a:solidFill>
                <a:srgbClr val="FFFFFF"/>
              </a:solidFill>
              <a:effectLst/>
              <a:uLnTx/>
              <a:uFillTx/>
              <a:latin typeface="Segoe UI"/>
              <a:ea typeface="+mj-ea"/>
              <a:cs typeface="Segoe UI" pitchFamily="34" charset="0"/>
            </a:endParaRPr>
          </a:p>
        </p:txBody>
      </p:sp>
      <p:sp>
        <p:nvSpPr>
          <p:cNvPr id="29" name="Title 1">
            <a:extLst>
              <a:ext uri="{FF2B5EF4-FFF2-40B4-BE49-F238E27FC236}">
                <a16:creationId xmlns:a16="http://schemas.microsoft.com/office/drawing/2014/main" id="{B7FD7468-C48A-466A-81ED-869FEC4AC58D}"/>
              </a:ext>
            </a:extLst>
          </p:cNvPr>
          <p:cNvSpPr txBox="1">
            <a:spLocks/>
          </p:cNvSpPr>
          <p:nvPr/>
        </p:nvSpPr>
        <p:spPr>
          <a:xfrm>
            <a:off x="1142684" y="3873391"/>
            <a:ext cx="10553648" cy="2838505"/>
          </a:xfrm>
          <a:prstGeom prst="rect">
            <a:avLst/>
          </a:prstGeom>
        </p:spPr>
        <p:txBody>
          <a:bodyPr vert="horz" lIns="93161" tIns="46579" rIns="93161" bIns="46579" rtlCol="0" anchor="b">
            <a:normAutofit/>
          </a:bodyPr>
          <a:lstStyle>
            <a:lvl1pPr algn="l" defTabSz="914400" rtl="0" eaLnBrk="1" latinLnBrk="0" hangingPunct="1">
              <a:lnSpc>
                <a:spcPct val="90000"/>
              </a:lnSpc>
              <a:spcBef>
                <a:spcPct val="0"/>
              </a:spcBef>
              <a:buNone/>
              <a:defRPr lang="en-US" sz="6000" kern="1200">
                <a:solidFill>
                  <a:srgbClr val="00A99D"/>
                </a:solidFill>
                <a:latin typeface="Segoe UI Light" panose="020B0502040204020203" pitchFamily="34" charset="0"/>
                <a:ea typeface="+mj-ea"/>
                <a:cs typeface="Segoe UI Light" panose="020B0502040204020203" pitchFamily="34" charset="0"/>
              </a:defRPr>
            </a:lvl1pPr>
          </a:lstStyle>
          <a:p>
            <a:pPr marL="0" marR="0" lvl="0" indent="0" algn="l" defTabSz="931668" rtl="0" eaLnBrk="1" fontAlgn="auto" latinLnBrk="0" hangingPunct="1">
              <a:lnSpc>
                <a:spcPct val="90000"/>
              </a:lnSpc>
              <a:spcBef>
                <a:spcPct val="0"/>
              </a:spcBef>
              <a:spcAft>
                <a:spcPts val="0"/>
              </a:spcAft>
              <a:buClrTx/>
              <a:buSzTx/>
              <a:buFontTx/>
              <a:buNone/>
              <a:tabLst/>
              <a:defRPr/>
            </a:pPr>
            <a:endParaRPr kumimoji="0" lang="en-US" altLang="zh-CN" sz="2854" b="0" i="0" u="none" strike="noStrike" kern="1200" cap="none" spc="0" normalizeH="0" baseline="0" noProof="0">
              <a:ln>
                <a:noFill/>
              </a:ln>
              <a:solidFill>
                <a:srgbClr val="00A99D"/>
              </a:solidFill>
              <a:effectLst/>
              <a:uLnTx/>
              <a:uFillTx/>
              <a:latin typeface="Segoe UI Light" panose="020B0502040204020203" pitchFamily="34" charset="0"/>
              <a:ea typeface="+mj-ea"/>
              <a:cs typeface="Segoe UI Light" panose="020B0502040204020203" pitchFamily="34" charset="0"/>
            </a:endParaRPr>
          </a:p>
        </p:txBody>
      </p:sp>
      <p:sp>
        <p:nvSpPr>
          <p:cNvPr id="30" name="Rectangle 29">
            <a:extLst>
              <a:ext uri="{FF2B5EF4-FFF2-40B4-BE49-F238E27FC236}">
                <a16:creationId xmlns:a16="http://schemas.microsoft.com/office/drawing/2014/main" id="{D726BD04-0423-46D6-A014-E08652E538DB}"/>
              </a:ext>
            </a:extLst>
          </p:cNvPr>
          <p:cNvSpPr/>
          <p:nvPr/>
        </p:nvSpPr>
        <p:spPr bwMode="auto">
          <a:xfrm>
            <a:off x="1482072" y="1355941"/>
            <a:ext cx="10671168" cy="5591658"/>
          </a:xfrm>
          <a:prstGeom prst="rect">
            <a:avLst/>
          </a:prstGeom>
          <a:solidFill>
            <a:srgbClr val="002050">
              <a:alpha val="90000"/>
            </a:srgbClr>
          </a:solidFill>
          <a:ln w="3175" cap="flat" cmpd="sng" algn="ctr">
            <a:noFill/>
            <a:prstDash val="solid"/>
            <a:headEnd type="none" w="med" len="med"/>
            <a:tailEnd type="none" w="med" len="med"/>
          </a:ln>
          <a:effectLst/>
        </p:spPr>
        <p:txBody>
          <a:bodyPr vert="horz" wrap="square" lIns="0" tIns="47528" rIns="0" bIns="47528" numCol="1" rtlCol="0" anchor="ctr" anchorCtr="0" compatLnSpc="1">
            <a:prstTxWarp prst="textNoShape">
              <a:avLst/>
            </a:prstTxWarp>
          </a:bodyPr>
          <a:lstStyle/>
          <a:p>
            <a:pPr marL="0" marR="0" lvl="0" indent="0" algn="ctr" defTabSz="950263" rtl="0" eaLnBrk="1" fontAlgn="base" latinLnBrk="0" hangingPunct="1">
              <a:lnSpc>
                <a:spcPct val="100000"/>
              </a:lnSpc>
              <a:spcBef>
                <a:spcPct val="0"/>
              </a:spcBef>
              <a:spcAft>
                <a:spcPct val="0"/>
              </a:spcAft>
              <a:buClrTx/>
              <a:buSzTx/>
              <a:buFontTx/>
              <a:buNone/>
              <a:tabLst/>
              <a:defRPr/>
            </a:pPr>
            <a:endParaRPr kumimoji="0" lang="en-US" sz="2039"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1" name="Title 1">
            <a:extLst>
              <a:ext uri="{FF2B5EF4-FFF2-40B4-BE49-F238E27FC236}">
                <a16:creationId xmlns:a16="http://schemas.microsoft.com/office/drawing/2014/main" id="{DCCB2CF4-679F-4528-BAF0-6D17B884766A}"/>
              </a:ext>
            </a:extLst>
          </p:cNvPr>
          <p:cNvSpPr txBox="1">
            <a:spLocks/>
          </p:cNvSpPr>
          <p:nvPr/>
        </p:nvSpPr>
        <p:spPr>
          <a:xfrm>
            <a:off x="3198530" y="1542567"/>
            <a:ext cx="8699127" cy="1124811"/>
          </a:xfrm>
          <a:prstGeom prst="rect">
            <a:avLst/>
          </a:prstGeom>
        </p:spPr>
        <p:txBody>
          <a:bodyPr vert="horz" lIns="93175" tIns="46586" rIns="93175" bIns="46586" rtlCol="0" anchor="b">
            <a:no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31847" rtl="0" eaLnBrk="1" fontAlgn="auto" latinLnBrk="0" hangingPunct="1">
              <a:lnSpc>
                <a:spcPct val="90000"/>
              </a:lnSpc>
              <a:spcBef>
                <a:spcPct val="0"/>
              </a:spcBef>
              <a:spcAft>
                <a:spcPts val="0"/>
              </a:spcAft>
              <a:buClrTx/>
              <a:buSzTx/>
              <a:buFontTx/>
              <a:buNone/>
              <a:tabLst/>
              <a:defRPr/>
            </a:pPr>
            <a:r>
              <a:rPr kumimoji="0" lang="en-US" sz="5394" b="0" i="0" u="none" strike="noStrike" kern="1200" cap="none" spc="-20" normalizeH="0" baseline="0" noProof="0">
                <a:ln>
                  <a:noFill/>
                </a:ln>
                <a:gradFill>
                  <a:gsLst>
                    <a:gs pos="1250">
                      <a:srgbClr val="FFFFFF"/>
                    </a:gs>
                    <a:gs pos="100000">
                      <a:srgbClr val="FFFFFF"/>
                    </a:gs>
                  </a:gsLst>
                  <a:lin ang="5400000" scaled="0"/>
                </a:gradFill>
                <a:effectLst/>
                <a:uLnTx/>
                <a:uFillTx/>
                <a:latin typeface="Segoe UI Light"/>
                <a:ea typeface="+mj-ea"/>
                <a:cs typeface="+mj-cs"/>
              </a:rPr>
              <a:t>Custom Vision Service</a:t>
            </a:r>
          </a:p>
          <a:p>
            <a:pPr marL="0" marR="0" lvl="0" indent="0" algn="l" defTabSz="931847" rtl="0" eaLnBrk="1" fontAlgn="auto" latinLnBrk="0" hangingPunct="1">
              <a:lnSpc>
                <a:spcPct val="90000"/>
              </a:lnSpc>
              <a:spcBef>
                <a:spcPct val="0"/>
              </a:spcBef>
              <a:spcAft>
                <a:spcPts val="0"/>
              </a:spcAft>
              <a:buClrTx/>
              <a:buSzTx/>
              <a:buFontTx/>
              <a:buNone/>
              <a:tabLst/>
              <a:defRPr/>
            </a:pPr>
            <a:r>
              <a:rPr kumimoji="0" lang="en-US" sz="1836"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j-ea"/>
                <a:cs typeface="+mj-cs"/>
              </a:rPr>
              <a:t>A customizable web service that learns to recognize specific content in imagery </a:t>
            </a:r>
          </a:p>
        </p:txBody>
      </p:sp>
      <p:sp>
        <p:nvSpPr>
          <p:cNvPr id="32" name="Rectangle 31">
            <a:extLst>
              <a:ext uri="{FF2B5EF4-FFF2-40B4-BE49-F238E27FC236}">
                <a16:creationId xmlns:a16="http://schemas.microsoft.com/office/drawing/2014/main" id="{2D4A018C-BD8D-46A9-BD8C-FCFE65B54576}"/>
              </a:ext>
            </a:extLst>
          </p:cNvPr>
          <p:cNvSpPr/>
          <p:nvPr/>
        </p:nvSpPr>
        <p:spPr>
          <a:xfrm>
            <a:off x="1988553" y="2825406"/>
            <a:ext cx="10164688" cy="4200684"/>
          </a:xfrm>
          <a:prstGeom prst="rect">
            <a:avLst/>
          </a:prstGeom>
        </p:spPr>
        <p:txBody>
          <a:bodyPr wrap="square">
            <a:spAutoFit/>
          </a:bodyPr>
          <a:lstStyle/>
          <a:p>
            <a:pPr marL="0" marR="0" lvl="0" indent="0" algn="l" defTabSz="913665" rtl="0" eaLnBrk="1" fontAlgn="auto" latinLnBrk="0" hangingPunct="1">
              <a:lnSpc>
                <a:spcPct val="90000"/>
              </a:lnSpc>
              <a:spcBef>
                <a:spcPts val="0"/>
              </a:spcBef>
              <a:spcAft>
                <a:spcPts val="1798"/>
              </a:spcAft>
              <a:buClrTx/>
              <a:buSzTx/>
              <a:buFontTx/>
              <a:buNone/>
              <a:tabLst/>
              <a:defRPr/>
            </a:pPr>
            <a:r>
              <a:rPr kumimoji="0" lang="en-US" sz="3264" b="0" i="0" u="none" strike="noStrike" kern="0" cap="none" spc="0" normalizeH="0" baseline="0" noProof="0">
                <a:ln>
                  <a:noFill/>
                </a:ln>
                <a:gradFill>
                  <a:gsLst>
                    <a:gs pos="1250">
                      <a:srgbClr val="FFFFFF"/>
                    </a:gs>
                    <a:gs pos="100000">
                      <a:srgbClr val="FFFFFF"/>
                    </a:gs>
                  </a:gsLst>
                  <a:lin ang="5400000" scaled="0"/>
                </a:gradFill>
                <a:effectLst/>
                <a:uLnTx/>
                <a:uFillTx/>
                <a:latin typeface="Segoe UI Light" panose="020B0502040204020203" pitchFamily="34" charset="0"/>
                <a:ea typeface="+mn-ea"/>
                <a:cs typeface="Segoe UI Light" panose="020B0502040204020203" pitchFamily="34" charset="0"/>
              </a:rPr>
              <a:t>Upload Images</a:t>
            </a:r>
            <a:br>
              <a:rPr kumimoji="0" lang="en-US" sz="3264" b="0" i="0" u="none" strike="noStrike" kern="0" cap="none" spc="0" normalizeH="0" baseline="0" noProof="0">
                <a:ln>
                  <a:noFill/>
                </a:ln>
                <a:gradFill>
                  <a:gsLst>
                    <a:gs pos="1250">
                      <a:srgbClr val="FFFFFF"/>
                    </a:gs>
                    <a:gs pos="100000">
                      <a:srgbClr val="FFFFFF"/>
                    </a:gs>
                  </a:gsLst>
                  <a:lin ang="5400000" scaled="0"/>
                </a:gradFill>
                <a:effectLst/>
                <a:uLnTx/>
                <a:uFillTx/>
                <a:latin typeface="Segoe UI Light" panose="020B0502040204020203" pitchFamily="34" charset="0"/>
                <a:ea typeface="+mn-ea"/>
                <a:cs typeface="Segoe UI Light" panose="020B0502040204020203" pitchFamily="34" charset="0"/>
              </a:rPr>
            </a:br>
            <a:r>
              <a:rPr kumimoji="0" lang="en-US" sz="1836"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Upload your own labeled images, or use Custom Vision Service to quickly tag any unlabeled images.</a:t>
            </a:r>
          </a:p>
          <a:p>
            <a:pPr marL="0" marR="0" lvl="0" indent="0" algn="l" defTabSz="913665" rtl="0" eaLnBrk="1" fontAlgn="auto" latinLnBrk="0" hangingPunct="1">
              <a:lnSpc>
                <a:spcPct val="90000"/>
              </a:lnSpc>
              <a:spcBef>
                <a:spcPts val="0"/>
              </a:spcBef>
              <a:spcAft>
                <a:spcPts val="1798"/>
              </a:spcAft>
              <a:buClrTx/>
              <a:buSzTx/>
              <a:buFontTx/>
              <a:buNone/>
              <a:tabLst/>
              <a:defRPr/>
            </a:pPr>
            <a:r>
              <a:rPr kumimoji="0" lang="en-US" sz="3264" b="0" i="0" u="none" strike="noStrike" kern="0" cap="none" spc="0" normalizeH="0" baseline="0" noProof="0">
                <a:ln>
                  <a:noFill/>
                </a:ln>
                <a:gradFill>
                  <a:gsLst>
                    <a:gs pos="1250">
                      <a:srgbClr val="FFFFFF"/>
                    </a:gs>
                    <a:gs pos="100000">
                      <a:srgbClr val="FFFFFF"/>
                    </a:gs>
                  </a:gsLst>
                  <a:lin ang="5400000" scaled="0"/>
                </a:gradFill>
                <a:effectLst/>
                <a:uLnTx/>
                <a:uFillTx/>
                <a:latin typeface="Segoe UI Light" panose="020B0502040204020203" pitchFamily="34" charset="0"/>
                <a:ea typeface="+mn-ea"/>
                <a:cs typeface="Segoe UI Light" panose="020B0502040204020203" pitchFamily="34" charset="0"/>
              </a:rPr>
              <a:t>Train</a:t>
            </a:r>
            <a:br>
              <a:rPr kumimoji="0" lang="en-US" sz="3264" b="0" i="0" u="none" strike="noStrike" kern="0" cap="none" spc="0" normalizeH="0" baseline="0" noProof="0">
                <a:ln>
                  <a:noFill/>
                </a:ln>
                <a:gradFill>
                  <a:gsLst>
                    <a:gs pos="1250">
                      <a:srgbClr val="FFFFFF"/>
                    </a:gs>
                    <a:gs pos="100000">
                      <a:srgbClr val="FFFFFF"/>
                    </a:gs>
                  </a:gsLst>
                  <a:lin ang="5400000" scaled="0"/>
                </a:gradFill>
                <a:effectLst/>
                <a:uLnTx/>
                <a:uFillTx/>
                <a:latin typeface="Segoe UI Light" panose="020B0502040204020203" pitchFamily="34" charset="0"/>
                <a:ea typeface="+mn-ea"/>
                <a:cs typeface="Segoe UI Light" panose="020B0502040204020203" pitchFamily="34" charset="0"/>
              </a:rPr>
            </a:br>
            <a:r>
              <a:rPr kumimoji="0" lang="en-US" sz="1836"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Use your labeled images to teach Custom Vision Service the concepts you want it to learn.</a:t>
            </a:r>
          </a:p>
          <a:p>
            <a:pPr marL="0" marR="0" lvl="0" indent="0" algn="l" defTabSz="913665" rtl="0" eaLnBrk="1" fontAlgn="auto" latinLnBrk="0" hangingPunct="1">
              <a:lnSpc>
                <a:spcPct val="90000"/>
              </a:lnSpc>
              <a:spcBef>
                <a:spcPts val="0"/>
              </a:spcBef>
              <a:spcAft>
                <a:spcPts val="1798"/>
              </a:spcAft>
              <a:buClrTx/>
              <a:buSzTx/>
              <a:buFontTx/>
              <a:buNone/>
              <a:tabLst/>
              <a:defRPr/>
            </a:pPr>
            <a:r>
              <a:rPr kumimoji="0" lang="en-US" sz="3264" b="0" i="0" u="none" strike="noStrike" kern="0" cap="none" spc="0" normalizeH="0" baseline="0" noProof="0">
                <a:ln>
                  <a:noFill/>
                </a:ln>
                <a:gradFill>
                  <a:gsLst>
                    <a:gs pos="1250">
                      <a:srgbClr val="FFFFFF"/>
                    </a:gs>
                    <a:gs pos="100000">
                      <a:srgbClr val="FFFFFF"/>
                    </a:gs>
                  </a:gsLst>
                  <a:lin ang="5400000" scaled="0"/>
                </a:gradFill>
                <a:effectLst/>
                <a:uLnTx/>
                <a:uFillTx/>
                <a:latin typeface="Segoe UI Light" panose="020B0502040204020203" pitchFamily="34" charset="0"/>
                <a:ea typeface="+mn-ea"/>
                <a:cs typeface="Segoe UI Light" panose="020B0502040204020203" pitchFamily="34" charset="0"/>
              </a:rPr>
              <a:t>Evaluate</a:t>
            </a:r>
            <a:br>
              <a:rPr kumimoji="0" lang="en-US" sz="3264" b="0" i="0" u="none" strike="noStrike" kern="0" cap="none" spc="0" normalizeH="0" baseline="0" noProof="0">
                <a:ln>
                  <a:noFill/>
                </a:ln>
                <a:gradFill>
                  <a:gsLst>
                    <a:gs pos="1250">
                      <a:srgbClr val="FFFFFF"/>
                    </a:gs>
                    <a:gs pos="100000">
                      <a:srgbClr val="FFFFFF"/>
                    </a:gs>
                  </a:gsLst>
                  <a:lin ang="5400000" scaled="0"/>
                </a:gradFill>
                <a:effectLst/>
                <a:uLnTx/>
                <a:uFillTx/>
                <a:latin typeface="Segoe UI Light" panose="020B0502040204020203" pitchFamily="34" charset="0"/>
                <a:ea typeface="+mn-ea"/>
                <a:cs typeface="Segoe UI Light" panose="020B0502040204020203" pitchFamily="34" charset="0"/>
              </a:rPr>
            </a:br>
            <a:r>
              <a:rPr kumimoji="0" lang="en-US" sz="1836"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Use simple REST API calls to quickly tag images with your new custom computer vision model.</a:t>
            </a:r>
          </a:p>
          <a:p>
            <a:pPr marL="0" marR="0" lvl="0" indent="0" algn="l" defTabSz="913665" rtl="0" eaLnBrk="1" fontAlgn="auto" latinLnBrk="0" hangingPunct="1">
              <a:lnSpc>
                <a:spcPct val="90000"/>
              </a:lnSpc>
              <a:spcBef>
                <a:spcPts val="0"/>
              </a:spcBef>
              <a:spcAft>
                <a:spcPts val="1798"/>
              </a:spcAft>
              <a:buClrTx/>
              <a:buSzTx/>
              <a:buFontTx/>
              <a:buNone/>
              <a:tabLst/>
              <a:defRPr/>
            </a:pPr>
            <a:r>
              <a:rPr kumimoji="0" lang="en-US" sz="3264" b="0" i="0" u="none" strike="noStrike" kern="0" cap="none" spc="0" normalizeH="0" baseline="0" noProof="0">
                <a:ln>
                  <a:noFill/>
                </a:ln>
                <a:gradFill>
                  <a:gsLst>
                    <a:gs pos="1250">
                      <a:srgbClr val="FFFFFF"/>
                    </a:gs>
                    <a:gs pos="100000">
                      <a:srgbClr val="FFFFFF"/>
                    </a:gs>
                  </a:gsLst>
                  <a:lin ang="5400000" scaled="0"/>
                </a:gradFill>
                <a:effectLst/>
                <a:uLnTx/>
                <a:uFillTx/>
                <a:latin typeface="Segoe UI Light" panose="020B0502040204020203" pitchFamily="34" charset="0"/>
                <a:ea typeface="+mn-ea"/>
                <a:cs typeface="Segoe UI Light" panose="020B0502040204020203" pitchFamily="34" charset="0"/>
              </a:rPr>
              <a:t>Active learning</a:t>
            </a:r>
            <a:br>
              <a:rPr kumimoji="0" lang="en-US" sz="3264" b="0" i="0" u="none" strike="noStrike" kern="0" cap="none" spc="0" normalizeH="0" baseline="0" noProof="0">
                <a:ln>
                  <a:noFill/>
                </a:ln>
                <a:gradFill>
                  <a:gsLst>
                    <a:gs pos="1250">
                      <a:srgbClr val="FFFFFF"/>
                    </a:gs>
                    <a:gs pos="100000">
                      <a:srgbClr val="FFFFFF"/>
                    </a:gs>
                  </a:gsLst>
                  <a:lin ang="5400000" scaled="0"/>
                </a:gradFill>
                <a:effectLst/>
                <a:uLnTx/>
                <a:uFillTx/>
                <a:latin typeface="Segoe UI Light" panose="020B0502040204020203" pitchFamily="34" charset="0"/>
                <a:ea typeface="+mn-ea"/>
                <a:cs typeface="Segoe UI Light" panose="020B0502040204020203" pitchFamily="34" charset="0"/>
              </a:rPr>
            </a:br>
            <a:r>
              <a:rPr kumimoji="0" lang="en-US" sz="1836"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Images evaluated through your custom vision model become part of a feedback loop you can use to keep improving your classifier.</a:t>
            </a:r>
          </a:p>
        </p:txBody>
      </p:sp>
      <p:sp>
        <p:nvSpPr>
          <p:cNvPr id="33" name="Freeform 5">
            <a:extLst>
              <a:ext uri="{FF2B5EF4-FFF2-40B4-BE49-F238E27FC236}">
                <a16:creationId xmlns:a16="http://schemas.microsoft.com/office/drawing/2014/main" id="{64973D55-DDA0-4917-8BA1-9CC36090BFC9}"/>
              </a:ext>
            </a:extLst>
          </p:cNvPr>
          <p:cNvSpPr>
            <a:spLocks/>
          </p:cNvSpPr>
          <p:nvPr/>
        </p:nvSpPr>
        <p:spPr bwMode="auto">
          <a:xfrm>
            <a:off x="1482071" y="1345009"/>
            <a:ext cx="1516803" cy="927161"/>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 name="connsiteX0" fmla="*/ 7845 w 10000"/>
              <a:gd name="connsiteY0" fmla="*/ 10000 h 10000"/>
              <a:gd name="connsiteX1" fmla="*/ 0 w 10000"/>
              <a:gd name="connsiteY1" fmla="*/ 10000 h 10000"/>
              <a:gd name="connsiteX2" fmla="*/ 2765 w 10000"/>
              <a:gd name="connsiteY2" fmla="*/ 25 h 10000"/>
              <a:gd name="connsiteX3" fmla="*/ 10000 w 10000"/>
              <a:gd name="connsiteY3" fmla="*/ 0 h 10000"/>
              <a:gd name="connsiteX4" fmla="*/ 7845 w 10000"/>
              <a:gd name="connsiteY4" fmla="*/ 10000 h 10000"/>
              <a:gd name="connsiteX5" fmla="*/ 7845 w 10000"/>
              <a:gd name="connsiteY5" fmla="*/ 10000 h 10000"/>
              <a:gd name="connsiteX6" fmla="*/ 7845 w 10000"/>
              <a:gd name="connsiteY6" fmla="*/ 10000 h 10000"/>
              <a:gd name="connsiteX0" fmla="*/ 5080 w 7235"/>
              <a:gd name="connsiteY0" fmla="*/ 10000 h 10000"/>
              <a:gd name="connsiteX1" fmla="*/ 13 w 7235"/>
              <a:gd name="connsiteY1" fmla="*/ 10000 h 10000"/>
              <a:gd name="connsiteX2" fmla="*/ 0 w 7235"/>
              <a:gd name="connsiteY2" fmla="*/ 25 h 10000"/>
              <a:gd name="connsiteX3" fmla="*/ 7235 w 7235"/>
              <a:gd name="connsiteY3" fmla="*/ 0 h 10000"/>
              <a:gd name="connsiteX4" fmla="*/ 5080 w 7235"/>
              <a:gd name="connsiteY4" fmla="*/ 10000 h 10000"/>
              <a:gd name="connsiteX5" fmla="*/ 5080 w 7235"/>
              <a:gd name="connsiteY5" fmla="*/ 10000 h 10000"/>
              <a:gd name="connsiteX6" fmla="*/ 5080 w 7235"/>
              <a:gd name="connsiteY6" fmla="*/ 10000 h 10000"/>
              <a:gd name="connsiteX0" fmla="*/ 8306 w 11285"/>
              <a:gd name="connsiteY0" fmla="*/ 10000 h 10000"/>
              <a:gd name="connsiteX1" fmla="*/ 1303 w 11285"/>
              <a:gd name="connsiteY1" fmla="*/ 10000 h 10000"/>
              <a:gd name="connsiteX2" fmla="*/ 0 w 11285"/>
              <a:gd name="connsiteY2" fmla="*/ 25 h 10000"/>
              <a:gd name="connsiteX3" fmla="*/ 11285 w 11285"/>
              <a:gd name="connsiteY3" fmla="*/ 0 h 10000"/>
              <a:gd name="connsiteX4" fmla="*/ 8306 w 11285"/>
              <a:gd name="connsiteY4" fmla="*/ 10000 h 10000"/>
              <a:gd name="connsiteX5" fmla="*/ 8306 w 11285"/>
              <a:gd name="connsiteY5" fmla="*/ 10000 h 10000"/>
              <a:gd name="connsiteX6" fmla="*/ 8306 w 11285"/>
              <a:gd name="connsiteY6" fmla="*/ 10000 h 10000"/>
              <a:gd name="connsiteX0" fmla="*/ 8306 w 11285"/>
              <a:gd name="connsiteY0" fmla="*/ 10000 h 10028"/>
              <a:gd name="connsiteX1" fmla="*/ 37 w 11285"/>
              <a:gd name="connsiteY1" fmla="*/ 10028 h 10028"/>
              <a:gd name="connsiteX2" fmla="*/ 0 w 11285"/>
              <a:gd name="connsiteY2" fmla="*/ 25 h 10028"/>
              <a:gd name="connsiteX3" fmla="*/ 11285 w 11285"/>
              <a:gd name="connsiteY3" fmla="*/ 0 h 10028"/>
              <a:gd name="connsiteX4" fmla="*/ 8306 w 11285"/>
              <a:gd name="connsiteY4" fmla="*/ 10000 h 10028"/>
              <a:gd name="connsiteX5" fmla="*/ 8306 w 11285"/>
              <a:gd name="connsiteY5" fmla="*/ 10000 h 10028"/>
              <a:gd name="connsiteX6" fmla="*/ 8306 w 11285"/>
              <a:gd name="connsiteY6" fmla="*/ 10000 h 10028"/>
              <a:gd name="connsiteX0" fmla="*/ 8271 w 11250"/>
              <a:gd name="connsiteY0" fmla="*/ 10000 h 10028"/>
              <a:gd name="connsiteX1" fmla="*/ 2 w 11250"/>
              <a:gd name="connsiteY1" fmla="*/ 10028 h 10028"/>
              <a:gd name="connsiteX2" fmla="*/ 3 w 11250"/>
              <a:gd name="connsiteY2" fmla="*/ 53 h 10028"/>
              <a:gd name="connsiteX3" fmla="*/ 11250 w 11250"/>
              <a:gd name="connsiteY3" fmla="*/ 0 h 10028"/>
              <a:gd name="connsiteX4" fmla="*/ 8271 w 11250"/>
              <a:gd name="connsiteY4" fmla="*/ 10000 h 10028"/>
              <a:gd name="connsiteX5" fmla="*/ 8271 w 11250"/>
              <a:gd name="connsiteY5" fmla="*/ 10000 h 10028"/>
              <a:gd name="connsiteX6" fmla="*/ 8271 w 11250"/>
              <a:gd name="connsiteY6" fmla="*/ 10000 h 10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0" h="10028">
                <a:moveTo>
                  <a:pt x="8271" y="10000"/>
                </a:moveTo>
                <a:lnTo>
                  <a:pt x="2" y="10028"/>
                </a:lnTo>
                <a:cubicBezTo>
                  <a:pt x="-4" y="6703"/>
                  <a:pt x="9" y="3378"/>
                  <a:pt x="3" y="53"/>
                </a:cubicBezTo>
                <a:lnTo>
                  <a:pt x="11250" y="0"/>
                </a:lnTo>
                <a:lnTo>
                  <a:pt x="8271" y="10000"/>
                </a:lnTo>
                <a:lnTo>
                  <a:pt x="8271" y="10000"/>
                </a:lnTo>
                <a:lnTo>
                  <a:pt x="8271" y="10000"/>
                </a:lnTo>
                <a:close/>
              </a:path>
            </a:pathLst>
          </a:custGeom>
          <a:solidFill>
            <a:srgbClr val="FFFFFF"/>
          </a:solidFill>
          <a:ln>
            <a:noFill/>
          </a:ln>
          <a:extLst/>
        </p:spPr>
        <p:txBody>
          <a:bodyPr vert="horz" wrap="square" lIns="93175" tIns="46586" rIns="93175" bIns="46586" numCol="1" anchor="t" anchorCtr="0" compatLnSpc="1">
            <a:prstTxWarp prst="textNoShape">
              <a:avLst/>
            </a:prstTxWarp>
          </a:bodyPr>
          <a:lstStyle/>
          <a:p>
            <a:pPr marL="0" marR="0" lvl="0" indent="0" algn="l" defTabSz="931668" rtl="0" eaLnBrk="1" fontAlgn="auto" latinLnBrk="0" hangingPunct="1">
              <a:lnSpc>
                <a:spcPct val="100000"/>
              </a:lnSpc>
              <a:spcBef>
                <a:spcPts val="0"/>
              </a:spcBef>
              <a:spcAft>
                <a:spcPts val="0"/>
              </a:spcAft>
              <a:buClrTx/>
              <a:buSzTx/>
              <a:buFontTx/>
              <a:buNone/>
              <a:tabLst/>
              <a:defRPr/>
            </a:pPr>
            <a:endParaRPr kumimoji="0" lang="en-US" sz="1835" b="0" i="0" u="none" strike="noStrike" kern="0" cap="none" spc="0" normalizeH="0" baseline="0" noProof="0">
              <a:ln>
                <a:noFill/>
              </a:ln>
              <a:solidFill>
                <a:srgbClr val="404040"/>
              </a:solidFill>
              <a:effectLst/>
              <a:uLnTx/>
              <a:uFillTx/>
              <a:latin typeface="Segoe UI"/>
              <a:ea typeface="+mn-ea"/>
              <a:cs typeface="+mn-cs"/>
            </a:endParaRPr>
          </a:p>
        </p:txBody>
      </p:sp>
      <p:pic>
        <p:nvPicPr>
          <p:cNvPr id="11" name="Picture 10">
            <a:extLst>
              <a:ext uri="{FF2B5EF4-FFF2-40B4-BE49-F238E27FC236}">
                <a16:creationId xmlns:a16="http://schemas.microsoft.com/office/drawing/2014/main" id="{3411D0FB-D92C-449E-A2DF-29A545660628}"/>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1812972" y="1496127"/>
            <a:ext cx="644963" cy="624924"/>
          </a:xfrm>
          <a:prstGeom prst="rect">
            <a:avLst/>
          </a:prstGeom>
        </p:spPr>
      </p:pic>
    </p:spTree>
    <p:extLst>
      <p:ext uri="{BB962C8B-B14F-4D97-AF65-F5344CB8AC3E}">
        <p14:creationId xmlns:p14="http://schemas.microsoft.com/office/powerpoint/2010/main" val="338757029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nodePh="1">
                                  <p:stCondLst>
                                    <p:cond delay="0"/>
                                  </p:stCondLst>
                                  <p:endCondLst>
                                    <p:cond evt="begin" delay="0">
                                      <p:tn val="5"/>
                                    </p:cond>
                                  </p:end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nodePh="1">
                                  <p:stCondLst>
                                    <p:cond delay="0"/>
                                  </p:stCondLst>
                                  <p:endCondLst>
                                    <p:cond evt="begin" delay="0">
                                      <p:tn val="10"/>
                                    </p:cond>
                                  </p:end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2">
                                            <p:txEl>
                                              <p:pRg st="0" end="0"/>
                                            </p:txEl>
                                          </p:spTgt>
                                        </p:tgtEl>
                                        <p:attrNameLst>
                                          <p:attrName>style.visibility</p:attrName>
                                        </p:attrNameLst>
                                      </p:cBhvr>
                                      <p:to>
                                        <p:strVal val="visible"/>
                                      </p:to>
                                    </p:set>
                                    <p:animEffect transition="in" filter="fade">
                                      <p:cBhvr>
                                        <p:cTn id="17" dur="500"/>
                                        <p:tgtEl>
                                          <p:spTgt spid="32">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2">
                                            <p:txEl>
                                              <p:pRg st="1" end="1"/>
                                            </p:txEl>
                                          </p:spTgt>
                                        </p:tgtEl>
                                        <p:attrNameLst>
                                          <p:attrName>style.visibility</p:attrName>
                                        </p:attrNameLst>
                                      </p:cBhvr>
                                      <p:to>
                                        <p:strVal val="visible"/>
                                      </p:to>
                                    </p:set>
                                    <p:animEffect transition="in" filter="fade">
                                      <p:cBhvr>
                                        <p:cTn id="22" dur="500"/>
                                        <p:tgtEl>
                                          <p:spTgt spid="32">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2">
                                            <p:txEl>
                                              <p:pRg st="2" end="2"/>
                                            </p:txEl>
                                          </p:spTgt>
                                        </p:tgtEl>
                                        <p:attrNameLst>
                                          <p:attrName>style.visibility</p:attrName>
                                        </p:attrNameLst>
                                      </p:cBhvr>
                                      <p:to>
                                        <p:strVal val="visible"/>
                                      </p:to>
                                    </p:set>
                                    <p:animEffect transition="in" filter="fade">
                                      <p:cBhvr>
                                        <p:cTn id="27" dur="500"/>
                                        <p:tgtEl>
                                          <p:spTgt spid="32">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2">
                                            <p:txEl>
                                              <p:pRg st="3" end="3"/>
                                            </p:txEl>
                                          </p:spTgt>
                                        </p:tgtEl>
                                        <p:attrNameLst>
                                          <p:attrName>style.visibility</p:attrName>
                                        </p:attrNameLst>
                                      </p:cBhvr>
                                      <p:to>
                                        <p:strVal val="visible"/>
                                      </p:to>
                                    </p:set>
                                    <p:animEffect transition="in" filter="fade">
                                      <p:cBhvr>
                                        <p:cTn id="32" dur="500"/>
                                        <p:tgtEl>
                                          <p:spTgt spid="3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32"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What is it?</a:t>
            </a:r>
          </a:p>
        </p:txBody>
      </p:sp>
      <p:sp>
        <p:nvSpPr>
          <p:cNvPr id="6" name="Text Placeholder 5"/>
          <p:cNvSpPr>
            <a:spLocks noGrp="1"/>
          </p:cNvSpPr>
          <p:nvPr>
            <p:ph type="body" sz="quarter" idx="10"/>
          </p:nvPr>
        </p:nvSpPr>
        <p:spPr>
          <a:xfrm>
            <a:off x="274638" y="1212850"/>
            <a:ext cx="11888787" cy="1957459"/>
          </a:xfrm>
        </p:spPr>
        <p:txBody>
          <a:bodyPr/>
          <a:lstStyle/>
          <a:p>
            <a:r>
              <a:rPr lang="en-US" sz="3200" dirty="0"/>
              <a:t>Custom Vision Service is an easy-to-use tool for prototyping, improving, and deploying a </a:t>
            </a:r>
            <a:r>
              <a:rPr lang="en-US" sz="3200" u="sng" dirty="0"/>
              <a:t>custom</a:t>
            </a:r>
            <a:r>
              <a:rPr lang="en-US" sz="3200" dirty="0"/>
              <a:t> image classifier to a cloud service, without any background in computer vision or deep learning required.  </a:t>
            </a:r>
          </a:p>
        </p:txBody>
      </p:sp>
      <p:sp>
        <p:nvSpPr>
          <p:cNvPr id="2" name="Rectangle 1">
            <a:extLst>
              <a:ext uri="{FF2B5EF4-FFF2-40B4-BE49-F238E27FC236}">
                <a16:creationId xmlns:a16="http://schemas.microsoft.com/office/drawing/2014/main" id="{00EA5D4F-4C0E-4A0E-9850-59A13659DEBA}"/>
              </a:ext>
            </a:extLst>
          </p:cNvPr>
          <p:cNvSpPr/>
          <p:nvPr/>
        </p:nvSpPr>
        <p:spPr bwMode="auto">
          <a:xfrm>
            <a:off x="1798637" y="3268662"/>
            <a:ext cx="1295400" cy="1447800"/>
          </a:xfrm>
          <a:prstGeom prst="rect">
            <a:avLst/>
          </a:prstGeom>
          <a:solidFill>
            <a:srgbClr val="FFFFFF"/>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a:extLst>
              <a:ext uri="{FF2B5EF4-FFF2-40B4-BE49-F238E27FC236}">
                <a16:creationId xmlns:a16="http://schemas.microsoft.com/office/drawing/2014/main" id="{51562D4F-7F65-4C7A-A14B-0D7E83259391}"/>
              </a:ext>
            </a:extLst>
          </p:cNvPr>
          <p:cNvSpPr/>
          <p:nvPr/>
        </p:nvSpPr>
        <p:spPr bwMode="auto">
          <a:xfrm>
            <a:off x="1951037" y="3421062"/>
            <a:ext cx="1295400" cy="1447800"/>
          </a:xfrm>
          <a:prstGeom prst="rect">
            <a:avLst/>
          </a:prstGeom>
          <a:solidFill>
            <a:srgbClr val="FFFFFF"/>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128D9E59-5880-4483-9310-625CEBC0B611}"/>
              </a:ext>
            </a:extLst>
          </p:cNvPr>
          <p:cNvSpPr/>
          <p:nvPr/>
        </p:nvSpPr>
        <p:spPr bwMode="auto">
          <a:xfrm>
            <a:off x="2103437" y="3573462"/>
            <a:ext cx="1295400" cy="1447800"/>
          </a:xfrm>
          <a:prstGeom prst="rect">
            <a:avLst/>
          </a:prstGeom>
          <a:solidFill>
            <a:srgbClr val="FFFFFF"/>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14E693AB-D368-4785-BECC-0631EA7B05EC}"/>
              </a:ext>
            </a:extLst>
          </p:cNvPr>
          <p:cNvSpPr/>
          <p:nvPr/>
        </p:nvSpPr>
        <p:spPr bwMode="auto">
          <a:xfrm>
            <a:off x="1798637" y="5097462"/>
            <a:ext cx="1295400" cy="1447800"/>
          </a:xfrm>
          <a:prstGeom prst="rect">
            <a:avLst/>
          </a:prstGeom>
          <a:solidFill>
            <a:srgbClr val="FFFFFF"/>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a:extLst>
              <a:ext uri="{FF2B5EF4-FFF2-40B4-BE49-F238E27FC236}">
                <a16:creationId xmlns:a16="http://schemas.microsoft.com/office/drawing/2014/main" id="{562D42D5-384A-468F-B79F-13D9C56CB1FE}"/>
              </a:ext>
            </a:extLst>
          </p:cNvPr>
          <p:cNvSpPr/>
          <p:nvPr/>
        </p:nvSpPr>
        <p:spPr bwMode="auto">
          <a:xfrm>
            <a:off x="1951037" y="5249862"/>
            <a:ext cx="1295400" cy="1447800"/>
          </a:xfrm>
          <a:prstGeom prst="rect">
            <a:avLst/>
          </a:prstGeom>
          <a:solidFill>
            <a:srgbClr val="FFFFFF"/>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a:extLst>
              <a:ext uri="{FF2B5EF4-FFF2-40B4-BE49-F238E27FC236}">
                <a16:creationId xmlns:a16="http://schemas.microsoft.com/office/drawing/2014/main" id="{5D30ACC7-3EDE-4FA4-AF15-763AF78D55AD}"/>
              </a:ext>
            </a:extLst>
          </p:cNvPr>
          <p:cNvSpPr/>
          <p:nvPr/>
        </p:nvSpPr>
        <p:spPr bwMode="auto">
          <a:xfrm>
            <a:off x="2103437" y="5402262"/>
            <a:ext cx="1295400" cy="1447800"/>
          </a:xfrm>
          <a:prstGeom prst="rect">
            <a:avLst/>
          </a:prstGeom>
          <a:solidFill>
            <a:srgbClr val="FFFFFF"/>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Arrow: Right 2">
            <a:extLst>
              <a:ext uri="{FF2B5EF4-FFF2-40B4-BE49-F238E27FC236}">
                <a16:creationId xmlns:a16="http://schemas.microsoft.com/office/drawing/2014/main" id="{D09CEE7B-6BC8-4635-BC17-7AD24735AFCD}"/>
              </a:ext>
            </a:extLst>
          </p:cNvPr>
          <p:cNvSpPr/>
          <p:nvPr/>
        </p:nvSpPr>
        <p:spPr bwMode="auto">
          <a:xfrm>
            <a:off x="3856037" y="3878262"/>
            <a:ext cx="1371600" cy="762000"/>
          </a:xfrm>
          <a:prstGeom prst="rightArrow">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Arrow: Right 10">
            <a:extLst>
              <a:ext uri="{FF2B5EF4-FFF2-40B4-BE49-F238E27FC236}">
                <a16:creationId xmlns:a16="http://schemas.microsoft.com/office/drawing/2014/main" id="{CD35F9EA-96B9-49C7-89A0-607E5B2D280C}"/>
              </a:ext>
            </a:extLst>
          </p:cNvPr>
          <p:cNvSpPr/>
          <p:nvPr/>
        </p:nvSpPr>
        <p:spPr bwMode="auto">
          <a:xfrm>
            <a:off x="3856037" y="5707062"/>
            <a:ext cx="1371600" cy="762000"/>
          </a:xfrm>
          <a:prstGeom prst="rightArrow">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2" name="Graphic 11" descr="Cat">
            <a:extLst>
              <a:ext uri="{FF2B5EF4-FFF2-40B4-BE49-F238E27FC236}">
                <a16:creationId xmlns:a16="http://schemas.microsoft.com/office/drawing/2014/main" id="{4DDDD3B8-6A56-4034-BC02-511184580D5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293937" y="3840162"/>
            <a:ext cx="914400" cy="914400"/>
          </a:xfrm>
          <a:prstGeom prst="rect">
            <a:avLst/>
          </a:prstGeom>
        </p:spPr>
      </p:pic>
      <p:pic>
        <p:nvPicPr>
          <p:cNvPr id="14" name="Graphic 13" descr="Dog">
            <a:extLst>
              <a:ext uri="{FF2B5EF4-FFF2-40B4-BE49-F238E27FC236}">
                <a16:creationId xmlns:a16="http://schemas.microsoft.com/office/drawing/2014/main" id="{40BFD7E9-81DB-4465-929A-064A9D9DCF6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293937" y="5630862"/>
            <a:ext cx="914400" cy="914400"/>
          </a:xfrm>
          <a:prstGeom prst="rect">
            <a:avLst/>
          </a:prstGeom>
        </p:spPr>
      </p:pic>
      <p:sp>
        <p:nvSpPr>
          <p:cNvPr id="15" name="TextBox 14">
            <a:extLst>
              <a:ext uri="{FF2B5EF4-FFF2-40B4-BE49-F238E27FC236}">
                <a16:creationId xmlns:a16="http://schemas.microsoft.com/office/drawing/2014/main" id="{8D224C49-4A7E-4E55-9E95-A4DE9CE62D18}"/>
              </a:ext>
            </a:extLst>
          </p:cNvPr>
          <p:cNvSpPr txBox="1"/>
          <p:nvPr/>
        </p:nvSpPr>
        <p:spPr>
          <a:xfrm>
            <a:off x="274638" y="3878262"/>
            <a:ext cx="1371599" cy="627864"/>
          </a:xfrm>
          <a:prstGeom prst="rect">
            <a:avLst/>
          </a:prstGeom>
          <a:noFill/>
        </p:spPr>
        <p:txBody>
          <a:bodyPr wrap="square" lIns="182880" tIns="146304" rIns="182880" bIns="146304" rtlCol="0">
            <a:spAutoFit/>
          </a:bodyPr>
          <a:lstStyle/>
          <a:p>
            <a:pPr algn="ctr">
              <a:lnSpc>
                <a:spcPct val="90000"/>
              </a:lnSpc>
              <a:spcAft>
                <a:spcPts val="600"/>
              </a:spcAft>
            </a:pPr>
            <a:r>
              <a:rPr lang="en-US" sz="2400" dirty="0">
                <a:gradFill>
                  <a:gsLst>
                    <a:gs pos="2917">
                      <a:schemeClr val="tx1"/>
                    </a:gs>
                    <a:gs pos="30000">
                      <a:schemeClr val="tx1"/>
                    </a:gs>
                  </a:gsLst>
                  <a:lin ang="5400000" scaled="0"/>
                </a:gradFill>
              </a:rPr>
              <a:t>“cat”</a:t>
            </a:r>
          </a:p>
        </p:txBody>
      </p:sp>
      <p:sp>
        <p:nvSpPr>
          <p:cNvPr id="18" name="TextBox 17">
            <a:extLst>
              <a:ext uri="{FF2B5EF4-FFF2-40B4-BE49-F238E27FC236}">
                <a16:creationId xmlns:a16="http://schemas.microsoft.com/office/drawing/2014/main" id="{F6B9681E-08DA-4156-96C9-959A701B460F}"/>
              </a:ext>
            </a:extLst>
          </p:cNvPr>
          <p:cNvSpPr txBox="1"/>
          <p:nvPr/>
        </p:nvSpPr>
        <p:spPr>
          <a:xfrm>
            <a:off x="274638" y="5630862"/>
            <a:ext cx="1371599" cy="627864"/>
          </a:xfrm>
          <a:prstGeom prst="rect">
            <a:avLst/>
          </a:prstGeom>
          <a:noFill/>
        </p:spPr>
        <p:txBody>
          <a:bodyPr wrap="square" lIns="182880" tIns="146304" rIns="182880" bIns="146304" rtlCol="0">
            <a:spAutoFit/>
          </a:bodyPr>
          <a:lstStyle/>
          <a:p>
            <a:pPr algn="ctr">
              <a:lnSpc>
                <a:spcPct val="90000"/>
              </a:lnSpc>
              <a:spcAft>
                <a:spcPts val="600"/>
              </a:spcAft>
            </a:pPr>
            <a:r>
              <a:rPr lang="en-US" sz="2400" dirty="0">
                <a:gradFill>
                  <a:gsLst>
                    <a:gs pos="2917">
                      <a:schemeClr val="tx1"/>
                    </a:gs>
                    <a:gs pos="30000">
                      <a:schemeClr val="tx1"/>
                    </a:gs>
                  </a:gsLst>
                  <a:lin ang="5400000" scaled="0"/>
                </a:gradFill>
              </a:rPr>
              <a:t>“dog”</a:t>
            </a:r>
          </a:p>
        </p:txBody>
      </p:sp>
      <p:grpSp>
        <p:nvGrpSpPr>
          <p:cNvPr id="27" name="Group 26">
            <a:extLst>
              <a:ext uri="{FF2B5EF4-FFF2-40B4-BE49-F238E27FC236}">
                <a16:creationId xmlns:a16="http://schemas.microsoft.com/office/drawing/2014/main" id="{4C676D2B-802F-40E5-8090-1A647CFC15FB}"/>
              </a:ext>
            </a:extLst>
          </p:cNvPr>
          <p:cNvGrpSpPr/>
          <p:nvPr/>
        </p:nvGrpSpPr>
        <p:grpSpPr>
          <a:xfrm>
            <a:off x="9342437" y="4085627"/>
            <a:ext cx="2286000" cy="1871270"/>
            <a:chOff x="9342437" y="4085627"/>
            <a:chExt cx="2286000" cy="1871270"/>
          </a:xfrm>
        </p:grpSpPr>
        <p:sp>
          <p:nvSpPr>
            <p:cNvPr id="19" name="Rectangle 18">
              <a:extLst>
                <a:ext uri="{FF2B5EF4-FFF2-40B4-BE49-F238E27FC236}">
                  <a16:creationId xmlns:a16="http://schemas.microsoft.com/office/drawing/2014/main" id="{D9F89009-16DC-48D3-93A8-D21D8D5FBC29}"/>
                </a:ext>
              </a:extLst>
            </p:cNvPr>
            <p:cNvSpPr/>
            <p:nvPr/>
          </p:nvSpPr>
          <p:spPr bwMode="auto">
            <a:xfrm>
              <a:off x="9342437" y="4085627"/>
              <a:ext cx="2286000" cy="1871270"/>
            </a:xfrm>
            <a:prstGeom prst="rect">
              <a:avLst/>
            </a:prstGeom>
            <a:solidFill>
              <a:srgbClr val="FFFFFF"/>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800" dirty="0">
                  <a:solidFill>
                    <a:schemeClr val="tx1"/>
                  </a:solidFill>
                  <a:ea typeface="Segoe UI" pitchFamily="34" charset="0"/>
                  <a:cs typeface="Segoe UI" pitchFamily="34" charset="0"/>
                </a:rPr>
                <a:t>Model</a:t>
              </a:r>
              <a:endParaRPr lang="en-US" sz="3200" dirty="0">
                <a:solidFill>
                  <a:schemeClr val="tx1"/>
                </a:solidFill>
                <a:ea typeface="Segoe UI" pitchFamily="34" charset="0"/>
                <a:cs typeface="Segoe UI" pitchFamily="34" charset="0"/>
              </a:endParaRPr>
            </a:p>
          </p:txBody>
        </p:sp>
        <p:pic>
          <p:nvPicPr>
            <p:cNvPr id="20" name="Graphic 19" descr="Head with Gears">
              <a:extLst>
                <a:ext uri="{FF2B5EF4-FFF2-40B4-BE49-F238E27FC236}">
                  <a16:creationId xmlns:a16="http://schemas.microsoft.com/office/drawing/2014/main" id="{9ABEEE21-8725-45AE-A24F-677DD4FCC8D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028237" y="4813897"/>
              <a:ext cx="914400" cy="914400"/>
            </a:xfrm>
            <a:prstGeom prst="rect">
              <a:avLst/>
            </a:prstGeom>
          </p:spPr>
        </p:pic>
      </p:grpSp>
      <p:sp>
        <p:nvSpPr>
          <p:cNvPr id="21" name="Arrow: Right 20">
            <a:extLst>
              <a:ext uri="{FF2B5EF4-FFF2-40B4-BE49-F238E27FC236}">
                <a16:creationId xmlns:a16="http://schemas.microsoft.com/office/drawing/2014/main" id="{2737FE63-910F-45AF-A822-C5CCA56F609F}"/>
              </a:ext>
            </a:extLst>
          </p:cNvPr>
          <p:cNvSpPr/>
          <p:nvPr/>
        </p:nvSpPr>
        <p:spPr bwMode="auto">
          <a:xfrm>
            <a:off x="7742237" y="4509097"/>
            <a:ext cx="1371600" cy="762000"/>
          </a:xfrm>
          <a:prstGeom prst="rightArrow">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3" name="Picture 22">
            <a:extLst>
              <a:ext uri="{FF2B5EF4-FFF2-40B4-BE49-F238E27FC236}">
                <a16:creationId xmlns:a16="http://schemas.microsoft.com/office/drawing/2014/main" id="{21324F8F-8660-4863-B740-F8C08D4A9F61}"/>
              </a:ext>
            </a:extLst>
          </p:cNvPr>
          <p:cNvPicPr>
            <a:picLocks noChangeAspect="1"/>
          </p:cNvPicPr>
          <p:nvPr/>
        </p:nvPicPr>
        <p:blipFill rotWithShape="1">
          <a:blip r:embed="rId9" cstate="screen">
            <a:extLst>
              <a:ext uri="{28A0092B-C50C-407E-A947-70E740481C1C}">
                <a14:useLocalDpi xmlns:a14="http://schemas.microsoft.com/office/drawing/2010/main"/>
              </a:ext>
            </a:extLst>
          </a:blip>
          <a:srcRect/>
          <a:stretch/>
        </p:blipFill>
        <p:spPr>
          <a:xfrm>
            <a:off x="5875321" y="4448750"/>
            <a:ext cx="1257316" cy="1261670"/>
          </a:xfrm>
          <a:prstGeom prst="rect">
            <a:avLst/>
          </a:prstGeom>
        </p:spPr>
      </p:pic>
      <p:sp>
        <p:nvSpPr>
          <p:cNvPr id="24" name="TextBox 23">
            <a:extLst>
              <a:ext uri="{FF2B5EF4-FFF2-40B4-BE49-F238E27FC236}">
                <a16:creationId xmlns:a16="http://schemas.microsoft.com/office/drawing/2014/main" id="{CA154CD3-6EB8-4D01-9CEB-50707EF5C891}"/>
              </a:ext>
            </a:extLst>
          </p:cNvPr>
          <p:cNvSpPr txBox="1"/>
          <p:nvPr/>
        </p:nvSpPr>
        <p:spPr>
          <a:xfrm>
            <a:off x="5303837" y="3804598"/>
            <a:ext cx="2667000" cy="683264"/>
          </a:xfrm>
          <a:prstGeom prst="rect">
            <a:avLst/>
          </a:prstGeom>
          <a:noFill/>
        </p:spPr>
        <p:txBody>
          <a:bodyPr wrap="square" lIns="182880" tIns="146304" rIns="182880" bIns="146304" rtlCol="0">
            <a:spAutoFit/>
          </a:bodyPr>
          <a:lstStyle/>
          <a:p>
            <a:pPr>
              <a:lnSpc>
                <a:spcPct val="90000"/>
              </a:lnSpc>
              <a:spcAft>
                <a:spcPts val="600"/>
              </a:spcAft>
            </a:pPr>
            <a:r>
              <a:rPr lang="en-US" sz="2800" dirty="0">
                <a:gradFill>
                  <a:gsLst>
                    <a:gs pos="2917">
                      <a:schemeClr val="tx1"/>
                    </a:gs>
                    <a:gs pos="30000">
                      <a:schemeClr val="tx1"/>
                    </a:gs>
                  </a:gsLst>
                  <a:lin ang="5400000" scaled="0"/>
                </a:gradFill>
              </a:rPr>
              <a:t>Custom Vision</a:t>
            </a:r>
          </a:p>
        </p:txBody>
      </p:sp>
      <p:sp>
        <p:nvSpPr>
          <p:cNvPr id="22" name="Rectangle 21">
            <a:extLst>
              <a:ext uri="{FF2B5EF4-FFF2-40B4-BE49-F238E27FC236}">
                <a16:creationId xmlns:a16="http://schemas.microsoft.com/office/drawing/2014/main" id="{1364699D-C4AE-4461-B4BF-1699884D109D}"/>
              </a:ext>
            </a:extLst>
          </p:cNvPr>
          <p:cNvSpPr/>
          <p:nvPr/>
        </p:nvSpPr>
        <p:spPr bwMode="auto">
          <a:xfrm>
            <a:off x="2103437" y="4411662"/>
            <a:ext cx="1295400" cy="1447800"/>
          </a:xfrm>
          <a:prstGeom prst="rect">
            <a:avLst/>
          </a:prstGeom>
          <a:solidFill>
            <a:srgbClr val="FFFFFF"/>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5" name="Arrow: Right 24">
            <a:extLst>
              <a:ext uri="{FF2B5EF4-FFF2-40B4-BE49-F238E27FC236}">
                <a16:creationId xmlns:a16="http://schemas.microsoft.com/office/drawing/2014/main" id="{017AD4E2-A339-475F-AE0E-BBC877F28675}"/>
              </a:ext>
            </a:extLst>
          </p:cNvPr>
          <p:cNvSpPr/>
          <p:nvPr/>
        </p:nvSpPr>
        <p:spPr bwMode="auto">
          <a:xfrm>
            <a:off x="3856037" y="4716462"/>
            <a:ext cx="1371600" cy="762000"/>
          </a:xfrm>
          <a:prstGeom prst="rightArrow">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6" name="Graphic 25" descr="Dog">
            <a:extLst>
              <a:ext uri="{FF2B5EF4-FFF2-40B4-BE49-F238E27FC236}">
                <a16:creationId xmlns:a16="http://schemas.microsoft.com/office/drawing/2014/main" id="{A62874EA-0F98-4224-B90B-BC233A51C30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293937" y="4640262"/>
            <a:ext cx="914400" cy="914400"/>
          </a:xfrm>
          <a:prstGeom prst="rect">
            <a:avLst/>
          </a:prstGeom>
        </p:spPr>
      </p:pic>
      <p:sp>
        <p:nvSpPr>
          <p:cNvPr id="28" name="TextBox 27">
            <a:extLst>
              <a:ext uri="{FF2B5EF4-FFF2-40B4-BE49-F238E27FC236}">
                <a16:creationId xmlns:a16="http://schemas.microsoft.com/office/drawing/2014/main" id="{49A1DD12-6DBC-4B7A-845D-66F7961E5225}"/>
              </a:ext>
            </a:extLst>
          </p:cNvPr>
          <p:cNvSpPr txBox="1"/>
          <p:nvPr/>
        </p:nvSpPr>
        <p:spPr>
          <a:xfrm>
            <a:off x="9875838" y="4868862"/>
            <a:ext cx="1371599" cy="627864"/>
          </a:xfrm>
          <a:prstGeom prst="rect">
            <a:avLst/>
          </a:prstGeom>
          <a:noFill/>
        </p:spPr>
        <p:txBody>
          <a:bodyPr wrap="square" lIns="182880" tIns="146304" rIns="182880" bIns="146304" rtlCol="0">
            <a:spAutoFit/>
          </a:bodyPr>
          <a:lstStyle/>
          <a:p>
            <a:pPr algn="ctr">
              <a:lnSpc>
                <a:spcPct val="90000"/>
              </a:lnSpc>
              <a:spcAft>
                <a:spcPts val="600"/>
              </a:spcAft>
            </a:pPr>
            <a:r>
              <a:rPr lang="en-US" sz="2400" dirty="0">
                <a:gradFill>
                  <a:gsLst>
                    <a:gs pos="2917">
                      <a:schemeClr val="tx1"/>
                    </a:gs>
                    <a:gs pos="30000">
                      <a:schemeClr val="tx1"/>
                    </a:gs>
                  </a:gsLst>
                  <a:lin ang="5400000" scaled="0"/>
                </a:gradFill>
              </a:rPr>
              <a:t>“dog”</a:t>
            </a:r>
          </a:p>
        </p:txBody>
      </p:sp>
      <p:sp>
        <p:nvSpPr>
          <p:cNvPr id="29" name="Arrow: Right 28">
            <a:extLst>
              <a:ext uri="{FF2B5EF4-FFF2-40B4-BE49-F238E27FC236}">
                <a16:creationId xmlns:a16="http://schemas.microsoft.com/office/drawing/2014/main" id="{C249384C-4CBF-48D9-A3D0-54272789CC7A}"/>
              </a:ext>
            </a:extLst>
          </p:cNvPr>
          <p:cNvSpPr/>
          <p:nvPr/>
        </p:nvSpPr>
        <p:spPr bwMode="auto">
          <a:xfrm>
            <a:off x="8351837" y="4716462"/>
            <a:ext cx="1371600" cy="762000"/>
          </a:xfrm>
          <a:prstGeom prst="rightArrow">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593521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asvg="http://schemas.microsoft.com/office/drawing/2016/SVG/main" xmlns:a14="http://schemas.microsoft.com/office/drawing/2010/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23"/>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3"/>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14"/>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hidden"/>
                                      </p:to>
                                    </p:set>
                                  </p:childTnLst>
                                </p:cTn>
                              </p:par>
                              <p:par>
                                <p:cTn id="17" presetID="1" presetClass="exit"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hidden"/>
                                      </p:to>
                                    </p:set>
                                  </p:childTnLst>
                                </p:cTn>
                              </p:par>
                              <p:par>
                                <p:cTn id="19" presetID="1" presetClass="exit"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hidden"/>
                                      </p:to>
                                    </p:set>
                                  </p:childTnLst>
                                </p:cTn>
                              </p:par>
                              <p:par>
                                <p:cTn id="21" presetID="1" presetClass="exit" presetSubtype="0" fill="hold" grpId="0" nodeType="withEffect">
                                  <p:stCondLst>
                                    <p:cond delay="0"/>
                                  </p:stCondLst>
                                  <p:childTnLst>
                                    <p:set>
                                      <p:cBhvr>
                                        <p:cTn id="22" dur="1" fill="hold">
                                          <p:stCondLst>
                                            <p:cond delay="0"/>
                                          </p:stCondLst>
                                        </p:cTn>
                                        <p:tgtEl>
                                          <p:spTgt spid="18"/>
                                        </p:tgtEl>
                                        <p:attrNameLst>
                                          <p:attrName>style.visibility</p:attrName>
                                        </p:attrNameLst>
                                      </p:cBhvr>
                                      <p:to>
                                        <p:strVal val="hidden"/>
                                      </p:to>
                                    </p:set>
                                  </p:childTnLst>
                                </p:cTn>
                              </p:par>
                              <p:par>
                                <p:cTn id="23" presetID="1" presetClass="exit"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0"/>
                                          </p:stCondLst>
                                        </p:cTn>
                                        <p:tgtEl>
                                          <p:spTgt spid="12"/>
                                        </p:tgtEl>
                                        <p:attrNameLst>
                                          <p:attrName>style.visibility</p:attrName>
                                        </p:attrNameLst>
                                      </p:cBhvr>
                                      <p:to>
                                        <p:strVal val="hidden"/>
                                      </p:to>
                                    </p:set>
                                  </p:childTnLst>
                                </p:cTn>
                              </p:par>
                              <p:par>
                                <p:cTn id="27" presetID="1" presetClass="exit" presetSubtype="0" fill="hold" grpId="0" nodeType="withEffect">
                                  <p:stCondLst>
                                    <p:cond delay="0"/>
                                  </p:stCondLst>
                                  <p:childTnLst>
                                    <p:set>
                                      <p:cBhvr>
                                        <p:cTn id="28" dur="1" fill="hold">
                                          <p:stCondLst>
                                            <p:cond delay="0"/>
                                          </p:stCondLst>
                                        </p:cTn>
                                        <p:tgtEl>
                                          <p:spTgt spid="7"/>
                                        </p:tgtEl>
                                        <p:attrNameLst>
                                          <p:attrName>style.visibility</p:attrName>
                                        </p:attrNameLst>
                                      </p:cBhvr>
                                      <p:to>
                                        <p:strVal val="hidden"/>
                                      </p:to>
                                    </p:set>
                                  </p:childTnLst>
                                </p:cTn>
                              </p:par>
                              <p:par>
                                <p:cTn id="29" presetID="1" presetClass="exit" presetSubtype="0" fill="hold" grpId="0" nodeType="withEffect">
                                  <p:stCondLst>
                                    <p:cond delay="0"/>
                                  </p:stCondLst>
                                  <p:childTnLst>
                                    <p:set>
                                      <p:cBhvr>
                                        <p:cTn id="30" dur="1" fill="hold">
                                          <p:stCondLst>
                                            <p:cond delay="0"/>
                                          </p:stCondLst>
                                        </p:cTn>
                                        <p:tgtEl>
                                          <p:spTgt spid="5"/>
                                        </p:tgtEl>
                                        <p:attrNameLst>
                                          <p:attrName>style.visibility</p:attrName>
                                        </p:attrNameLst>
                                      </p:cBhvr>
                                      <p:to>
                                        <p:strVal val="hidden"/>
                                      </p:to>
                                    </p:set>
                                  </p:childTnLst>
                                </p:cTn>
                              </p:par>
                              <p:par>
                                <p:cTn id="31" presetID="1" presetClass="exit" presetSubtype="0" fill="hold" grpId="0" nodeType="withEffect">
                                  <p:stCondLst>
                                    <p:cond delay="0"/>
                                  </p:stCondLst>
                                  <p:childTnLst>
                                    <p:set>
                                      <p:cBhvr>
                                        <p:cTn id="32" dur="1" fill="hold">
                                          <p:stCondLst>
                                            <p:cond delay="0"/>
                                          </p:stCondLst>
                                        </p:cTn>
                                        <p:tgtEl>
                                          <p:spTgt spid="2"/>
                                        </p:tgtEl>
                                        <p:attrNameLst>
                                          <p:attrName>style.visibility</p:attrName>
                                        </p:attrNameLst>
                                      </p:cBhvr>
                                      <p:to>
                                        <p:strVal val="hidden"/>
                                      </p:to>
                                    </p:set>
                                  </p:childTnLst>
                                </p:cTn>
                              </p:par>
                            </p:childTnLst>
                          </p:cTn>
                        </p:par>
                        <p:par>
                          <p:cTn id="33" fill="hold">
                            <p:stCondLst>
                              <p:cond delay="0"/>
                            </p:stCondLst>
                            <p:childTnLst>
                              <p:par>
                                <p:cTn id="34" presetID="64" presetClass="path" presetSubtype="0" accel="50000" decel="50000" fill="hold" grpId="0" nodeType="afterEffect">
                                  <p:stCondLst>
                                    <p:cond delay="0"/>
                                  </p:stCondLst>
                                  <p:childTnLst>
                                    <p:animMotion origin="layout" path="M 7.40363E-7 2.03813E-6 L -0.00306 -0.13958 " pathEditMode="relative" rAng="0" ptsTypes="AA">
                                      <p:cBhvr>
                                        <p:cTn id="35" dur="2000" fill="hold"/>
                                        <p:tgtEl>
                                          <p:spTgt spid="24"/>
                                        </p:tgtEl>
                                        <p:attrNameLst>
                                          <p:attrName>ppt_x</p:attrName>
                                          <p:attrName>ppt_y</p:attrName>
                                        </p:attrNameLst>
                                      </p:cBhvr>
                                      <p:rCtr x="-153" y="-6990"/>
                                    </p:animMotion>
                                  </p:childTnLst>
                                </p:cTn>
                              </p:par>
                            </p:childTnLst>
                          </p:cTn>
                        </p:par>
                        <p:par>
                          <p:cTn id="36" fill="hold">
                            <p:stCondLst>
                              <p:cond delay="2000"/>
                            </p:stCondLst>
                            <p:childTnLst>
                              <p:par>
                                <p:cTn id="37" presetID="35" presetClass="path" presetSubtype="0" accel="50000" decel="50000" fill="hold" nodeType="afterEffect">
                                  <p:stCondLst>
                                    <p:cond delay="0"/>
                                  </p:stCondLst>
                                  <p:childTnLst>
                                    <p:animMotion origin="layout" path="M -0.00128 -4.70268E-6 L -0.31248 -4.70268E-6 " pathEditMode="relative" rAng="0" ptsTypes="AA">
                                      <p:cBhvr>
                                        <p:cTn id="38" dur="2000" fill="hold"/>
                                        <p:tgtEl>
                                          <p:spTgt spid="27"/>
                                        </p:tgtEl>
                                        <p:attrNameLst>
                                          <p:attrName>ppt_x</p:attrName>
                                          <p:attrName>ppt_y</p:attrName>
                                        </p:attrNameLst>
                                      </p:cBhvr>
                                      <p:rCtr x="-15560" y="0"/>
                                    </p:animMotion>
                                  </p:childTnLst>
                                </p:cTn>
                              </p:par>
                            </p:childTnLst>
                          </p:cTn>
                        </p:par>
                        <p:par>
                          <p:cTn id="39" fill="hold">
                            <p:stCondLst>
                              <p:cond delay="4000"/>
                            </p:stCondLst>
                            <p:childTnLst>
                              <p:par>
                                <p:cTn id="40" presetID="22" presetClass="entr" presetSubtype="8" fill="hold" nodeType="afterEffect">
                                  <p:stCondLst>
                                    <p:cond delay="0"/>
                                  </p:stCondLst>
                                  <p:childTnLst>
                                    <p:set>
                                      <p:cBhvr>
                                        <p:cTn id="41" dur="1" fill="hold">
                                          <p:stCondLst>
                                            <p:cond delay="0"/>
                                          </p:stCondLst>
                                        </p:cTn>
                                        <p:tgtEl>
                                          <p:spTgt spid="26"/>
                                        </p:tgtEl>
                                        <p:attrNameLst>
                                          <p:attrName>style.visibility</p:attrName>
                                        </p:attrNameLst>
                                      </p:cBhvr>
                                      <p:to>
                                        <p:strVal val="visible"/>
                                      </p:to>
                                    </p:set>
                                    <p:animEffect transition="in" filter="wipe(left)">
                                      <p:cBhvr>
                                        <p:cTn id="42" dur="500"/>
                                        <p:tgtEl>
                                          <p:spTgt spid="26"/>
                                        </p:tgtEl>
                                      </p:cBhvr>
                                    </p:animEffect>
                                  </p:childTnLst>
                                </p:cTn>
                              </p:par>
                              <p:par>
                                <p:cTn id="43" presetID="22" presetClass="entr" presetSubtype="8" fill="hold" grpId="0" nodeType="withEffect">
                                  <p:stCondLst>
                                    <p:cond delay="0"/>
                                  </p:stCondLst>
                                  <p:childTnLst>
                                    <p:set>
                                      <p:cBhvr>
                                        <p:cTn id="44" dur="1" fill="hold">
                                          <p:stCondLst>
                                            <p:cond delay="0"/>
                                          </p:stCondLst>
                                        </p:cTn>
                                        <p:tgtEl>
                                          <p:spTgt spid="22"/>
                                        </p:tgtEl>
                                        <p:attrNameLst>
                                          <p:attrName>style.visibility</p:attrName>
                                        </p:attrNameLst>
                                      </p:cBhvr>
                                      <p:to>
                                        <p:strVal val="visible"/>
                                      </p:to>
                                    </p:set>
                                    <p:animEffect transition="in" filter="wipe(left)">
                                      <p:cBhvr>
                                        <p:cTn id="45" dur="500"/>
                                        <p:tgtEl>
                                          <p:spTgt spid="22"/>
                                        </p:tgtEl>
                                      </p:cBhvr>
                                    </p:animEffect>
                                  </p:childTnLst>
                                </p:cTn>
                              </p:par>
                            </p:childTnLst>
                          </p:cTn>
                        </p:par>
                        <p:par>
                          <p:cTn id="46" fill="hold">
                            <p:stCondLst>
                              <p:cond delay="4500"/>
                            </p:stCondLst>
                            <p:childTnLst>
                              <p:par>
                                <p:cTn id="47" presetID="22" presetClass="entr" presetSubtype="8" fill="hold" grpId="0" nodeType="afterEffect">
                                  <p:stCondLst>
                                    <p:cond delay="0"/>
                                  </p:stCondLst>
                                  <p:childTnLst>
                                    <p:set>
                                      <p:cBhvr>
                                        <p:cTn id="48" dur="1" fill="hold">
                                          <p:stCondLst>
                                            <p:cond delay="0"/>
                                          </p:stCondLst>
                                        </p:cTn>
                                        <p:tgtEl>
                                          <p:spTgt spid="25"/>
                                        </p:tgtEl>
                                        <p:attrNameLst>
                                          <p:attrName>style.visibility</p:attrName>
                                        </p:attrNameLst>
                                      </p:cBhvr>
                                      <p:to>
                                        <p:strVal val="visible"/>
                                      </p:to>
                                    </p:set>
                                    <p:animEffect transition="in" filter="wipe(left)">
                                      <p:cBhvr>
                                        <p:cTn id="49" dur="500"/>
                                        <p:tgtEl>
                                          <p:spTgt spid="25"/>
                                        </p:tgtEl>
                                      </p:cBhvr>
                                    </p:animEffect>
                                  </p:childTnLst>
                                </p:cTn>
                              </p:par>
                            </p:childTnLst>
                          </p:cTn>
                        </p:par>
                        <p:par>
                          <p:cTn id="50" fill="hold">
                            <p:stCondLst>
                              <p:cond delay="5000"/>
                            </p:stCondLst>
                            <p:childTnLst>
                              <p:par>
                                <p:cTn id="51" presetID="22" presetClass="entr" presetSubtype="8" fill="hold" grpId="0" nodeType="afterEffect">
                                  <p:stCondLst>
                                    <p:cond delay="0"/>
                                  </p:stCondLst>
                                  <p:childTnLst>
                                    <p:set>
                                      <p:cBhvr>
                                        <p:cTn id="52" dur="1" fill="hold">
                                          <p:stCondLst>
                                            <p:cond delay="0"/>
                                          </p:stCondLst>
                                        </p:cTn>
                                        <p:tgtEl>
                                          <p:spTgt spid="29"/>
                                        </p:tgtEl>
                                        <p:attrNameLst>
                                          <p:attrName>style.visibility</p:attrName>
                                        </p:attrNameLst>
                                      </p:cBhvr>
                                      <p:to>
                                        <p:strVal val="visible"/>
                                      </p:to>
                                    </p:set>
                                    <p:animEffect transition="in" filter="wipe(left)">
                                      <p:cBhvr>
                                        <p:cTn id="53" dur="500"/>
                                        <p:tgtEl>
                                          <p:spTgt spid="29"/>
                                        </p:tgtEl>
                                      </p:cBhvr>
                                    </p:animEffect>
                                  </p:childTnLst>
                                </p:cTn>
                              </p:par>
                            </p:childTnLst>
                          </p:cTn>
                        </p:par>
                        <p:par>
                          <p:cTn id="54" fill="hold">
                            <p:stCondLst>
                              <p:cond delay="5500"/>
                            </p:stCondLst>
                            <p:childTnLst>
                              <p:par>
                                <p:cTn id="55" presetID="22" presetClass="entr" presetSubtype="8" fill="hold" grpId="0" nodeType="afterEffect">
                                  <p:stCondLst>
                                    <p:cond delay="0"/>
                                  </p:stCondLst>
                                  <p:childTnLst>
                                    <p:set>
                                      <p:cBhvr>
                                        <p:cTn id="56" dur="1" fill="hold">
                                          <p:stCondLst>
                                            <p:cond delay="0"/>
                                          </p:stCondLst>
                                        </p:cTn>
                                        <p:tgtEl>
                                          <p:spTgt spid="28"/>
                                        </p:tgtEl>
                                        <p:attrNameLst>
                                          <p:attrName>style.visibility</p:attrName>
                                        </p:attrNameLst>
                                      </p:cBhvr>
                                      <p:to>
                                        <p:strVal val="visible"/>
                                      </p:to>
                                    </p:set>
                                    <p:animEffect transition="in" filter="wipe(left)">
                                      <p:cBhvr>
                                        <p:cTn id="5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P spid="7" grpId="0" animBg="1"/>
      <p:bldP spid="8" grpId="0" animBg="1"/>
      <p:bldP spid="9" grpId="0" animBg="1"/>
      <p:bldP spid="10" grpId="0" animBg="1"/>
      <p:bldP spid="3" grpId="0" animBg="1"/>
      <p:bldP spid="11" grpId="0" animBg="1"/>
      <p:bldP spid="15" grpId="0"/>
      <p:bldP spid="18" grpId="0"/>
      <p:bldP spid="21" grpId="0" animBg="1"/>
      <p:bldP spid="24" grpId="0"/>
      <p:bldP spid="22" grpId="0" animBg="1"/>
      <p:bldP spid="25" grpId="0" animBg="1"/>
      <p:bldP spid="28" grpId="0"/>
      <p:bldP spid="29"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Export models to mobile!  </a:t>
            </a:r>
          </a:p>
        </p:txBody>
      </p:sp>
      <p:sp>
        <p:nvSpPr>
          <p:cNvPr id="3" name="Text Placeholder 2"/>
          <p:cNvSpPr>
            <a:spLocks noGrp="1"/>
          </p:cNvSpPr>
          <p:nvPr>
            <p:ph type="body" sz="quarter" idx="10"/>
          </p:nvPr>
        </p:nvSpPr>
        <p:spPr>
          <a:xfrm>
            <a:off x="274638" y="1212850"/>
            <a:ext cx="7238999" cy="4118050"/>
          </a:xfrm>
        </p:spPr>
        <p:txBody>
          <a:bodyPr/>
          <a:lstStyle/>
          <a:p>
            <a:pPr marL="571500" indent="-571500">
              <a:buFont typeface="Arial" panose="020B0604020202020204" pitchFamily="34" charset="0"/>
              <a:buChar char="•"/>
            </a:pPr>
            <a:r>
              <a:rPr lang="en-US" dirty="0"/>
              <a:t>Announcement: </a:t>
            </a:r>
            <a:r>
              <a:rPr lang="en-US" dirty="0">
                <a:hlinkClick r:id="rId3"/>
              </a:rPr>
              <a:t>https://aka.ms/cvsexport</a:t>
            </a:r>
            <a:endParaRPr lang="en-US" dirty="0"/>
          </a:p>
          <a:p>
            <a:pPr marL="571500" indent="-571500">
              <a:buFont typeface="Arial" panose="020B0604020202020204" pitchFamily="34" charset="0"/>
              <a:buChar char="•"/>
            </a:pPr>
            <a:r>
              <a:rPr lang="en-US" dirty="0"/>
              <a:t>Sample: </a:t>
            </a:r>
            <a:r>
              <a:rPr lang="en-US" dirty="0">
                <a:hlinkClick r:id="rId4"/>
              </a:rPr>
              <a:t>https://github.com/Azure-Samples/cognitive-services-ios-customvision-sample</a:t>
            </a:r>
            <a:endParaRPr lang="en-US" dirty="0"/>
          </a:p>
          <a:p>
            <a:pPr marL="571500" indent="-571500">
              <a:buFont typeface="Arial" panose="020B0604020202020204" pitchFamily="34" charset="0"/>
              <a:buChar char="•"/>
            </a:pPr>
            <a:r>
              <a:rPr lang="en-US" dirty="0"/>
              <a:t>Xamarin port: </a:t>
            </a:r>
            <a:r>
              <a:rPr lang="en-US" dirty="0">
                <a:hlinkClick r:id="rId5"/>
              </a:rPr>
              <a:t>https://github.com/Xamarin/ios-samples/tree/master/ios11/CoreMLAzureModel</a:t>
            </a:r>
            <a:r>
              <a:rPr lang="en-US" dirty="0"/>
              <a:t> </a:t>
            </a:r>
          </a:p>
          <a:p>
            <a:pPr marL="571500" indent="-571500">
              <a:buFont typeface="Arial" panose="020B0604020202020204" pitchFamily="34" charset="0"/>
              <a:buChar char="•"/>
            </a:pPr>
            <a:endParaRPr lang="en-US" dirty="0"/>
          </a:p>
          <a:p>
            <a:pPr marL="571500" indent="-571500">
              <a:buFont typeface="Arial" panose="020B0604020202020204" pitchFamily="34" charset="0"/>
              <a:buChar char="•"/>
            </a:pPr>
            <a:endParaRPr lang="en-US" dirty="0"/>
          </a:p>
        </p:txBody>
      </p:sp>
      <p:pic>
        <p:nvPicPr>
          <p:cNvPr id="5" name="Picture 4">
            <a:extLst>
              <a:ext uri="{FF2B5EF4-FFF2-40B4-BE49-F238E27FC236}">
                <a16:creationId xmlns:a16="http://schemas.microsoft.com/office/drawing/2014/main" id="{36929154-A2A7-4AB6-A312-E7FBC942E9B4}"/>
              </a:ext>
            </a:extLst>
          </p:cNvPr>
          <p:cNvPicPr>
            <a:picLocks noChangeAspect="1"/>
          </p:cNvPicPr>
          <p:nvPr/>
        </p:nvPicPr>
        <p:blipFill>
          <a:blip r:embed="rId6"/>
          <a:stretch>
            <a:fillRect/>
          </a:stretch>
        </p:blipFill>
        <p:spPr>
          <a:xfrm>
            <a:off x="8199437" y="373062"/>
            <a:ext cx="3505200" cy="6134097"/>
          </a:xfrm>
          <a:prstGeom prst="rect">
            <a:avLst/>
          </a:prstGeom>
        </p:spPr>
      </p:pic>
    </p:spTree>
    <p:extLst>
      <p:ext uri="{BB962C8B-B14F-4D97-AF65-F5344CB8AC3E}">
        <p14:creationId xmlns:p14="http://schemas.microsoft.com/office/powerpoint/2010/main" val="2736973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883" y="495"/>
            <a:ext cx="12434711" cy="3388065"/>
          </a:xfrm>
          <a:prstGeom prst="rect">
            <a:avLst/>
          </a:prstGeom>
        </p:spPr>
      </p:pic>
      <p:sp>
        <p:nvSpPr>
          <p:cNvPr id="34" name="Rectangle 33"/>
          <p:cNvSpPr/>
          <p:nvPr/>
        </p:nvSpPr>
        <p:spPr bwMode="auto">
          <a:xfrm>
            <a:off x="0" y="0"/>
            <a:ext cx="12452993" cy="3388560"/>
          </a:xfrm>
          <a:prstGeom prst="rect">
            <a:avLst/>
          </a:prstGeom>
          <a:gradFill>
            <a:gsLst>
              <a:gs pos="13000">
                <a:schemeClr val="tx1">
                  <a:alpha val="0"/>
                </a:schemeClr>
              </a:gs>
              <a:gs pos="83000">
                <a:schemeClr val="tx1"/>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26"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1" name="Rectangle 40">
            <a:extLst>
              <a:ext uri="{FF2B5EF4-FFF2-40B4-BE49-F238E27FC236}">
                <a16:creationId xmlns:a16="http://schemas.microsoft.com/office/drawing/2014/main" id="{9B20F9EF-3ECE-4922-B5C5-E83DCFEAAEB2}"/>
              </a:ext>
            </a:extLst>
          </p:cNvPr>
          <p:cNvSpPr/>
          <p:nvPr/>
        </p:nvSpPr>
        <p:spPr>
          <a:xfrm>
            <a:off x="326671" y="1106987"/>
            <a:ext cx="7440429" cy="1131558"/>
          </a:xfrm>
          <a:prstGeom prst="rect">
            <a:avLst/>
          </a:prstGeom>
        </p:spPr>
        <p:txBody>
          <a:bodyPr wrap="square" anchor="ctr">
            <a:spAutoFit/>
          </a:bodyPr>
          <a:lstStyle/>
          <a:p>
            <a:pPr marL="0" marR="0" lvl="0" indent="0" algn="l" defTabSz="913873" rtl="0" eaLnBrk="1" fontAlgn="auto" latinLnBrk="0" hangingPunct="1">
              <a:lnSpc>
                <a:spcPct val="90000"/>
              </a:lnSpc>
              <a:spcBef>
                <a:spcPts val="0"/>
              </a:spcBef>
              <a:spcAft>
                <a:spcPts val="0"/>
              </a:spcAft>
              <a:buClrTx/>
              <a:buSzTx/>
              <a:buFontTx/>
              <a:buNone/>
              <a:tabLst/>
              <a:defRPr/>
            </a:pPr>
            <a:r>
              <a:rPr kumimoji="0" lang="en-US" altLang="en-US" sz="4400" b="0" i="0" u="none" strike="noStrike" kern="1200" cap="none" spc="0" normalizeH="0" baseline="0" noProof="0" dirty="0">
                <a:ln>
                  <a:noFill/>
                </a:ln>
                <a:gradFill>
                  <a:gsLst>
                    <a:gs pos="12727">
                      <a:srgbClr val="FFFFFF"/>
                    </a:gs>
                    <a:gs pos="52000">
                      <a:srgbClr val="FFFFFF"/>
                    </a:gs>
                  </a:gsLst>
                  <a:lin ang="10800000" scaled="0"/>
                </a:gradFill>
                <a:effectLst/>
                <a:uLnTx/>
                <a:uFillTx/>
                <a:latin typeface="Segoe UI Light"/>
                <a:ea typeface="+mn-ea"/>
                <a:cs typeface="+mn-cs"/>
              </a:rPr>
              <a:t>Microsoft Cognitive Services</a:t>
            </a:r>
          </a:p>
          <a:p>
            <a:pPr marL="0" marR="0" lvl="0" indent="0" algn="l" defTabSz="913873" rtl="0" eaLnBrk="1" fontAlgn="auto" latinLnBrk="0" hangingPunct="1">
              <a:lnSpc>
                <a:spcPct val="90000"/>
              </a:lnSpc>
              <a:spcBef>
                <a:spcPts val="0"/>
              </a:spcBef>
              <a:spcAft>
                <a:spcPts val="1469"/>
              </a:spcAft>
              <a:buClrTx/>
              <a:buSzTx/>
              <a:buFontTx/>
              <a:buNone/>
              <a:tabLst/>
              <a:defRPr/>
            </a:pPr>
            <a:r>
              <a:rPr kumimoji="0" lang="en-US" sz="2800" b="0" i="0" u="none" strike="noStrike" kern="1200" cap="none" spc="0" normalizeH="0" baseline="0" noProof="0" dirty="0">
                <a:ln>
                  <a:noFill/>
                </a:ln>
                <a:gradFill>
                  <a:gsLst>
                    <a:gs pos="12727">
                      <a:srgbClr val="FFFFFF"/>
                    </a:gs>
                    <a:gs pos="52000">
                      <a:srgbClr val="FFFFFF"/>
                    </a:gs>
                  </a:gsLst>
                  <a:lin ang="10800000" scaled="0"/>
                </a:gradFill>
                <a:effectLst/>
                <a:uLnTx/>
                <a:uFillTx/>
                <a:latin typeface="Segoe UI Semilight"/>
                <a:ea typeface="+mn-ea"/>
                <a:cs typeface="+mn-cs"/>
              </a:rPr>
              <a:t>Give your apps a human side</a:t>
            </a:r>
          </a:p>
        </p:txBody>
      </p:sp>
      <p:grpSp>
        <p:nvGrpSpPr>
          <p:cNvPr id="2" name="Group 1">
            <a:extLst>
              <a:ext uri="{FF2B5EF4-FFF2-40B4-BE49-F238E27FC236}">
                <a16:creationId xmlns:a16="http://schemas.microsoft.com/office/drawing/2014/main" id="{2B271756-23A9-4C1A-8C30-385685E577C9}"/>
              </a:ext>
            </a:extLst>
          </p:cNvPr>
          <p:cNvGrpSpPr/>
          <p:nvPr/>
        </p:nvGrpSpPr>
        <p:grpSpPr>
          <a:xfrm>
            <a:off x="0" y="2927491"/>
            <a:ext cx="12435840" cy="8369158"/>
            <a:chOff x="0" y="2927491"/>
            <a:chExt cx="12435840" cy="8369158"/>
          </a:xfrm>
        </p:grpSpPr>
        <p:sp>
          <p:nvSpPr>
            <p:cNvPr id="40" name="Rectangle 39"/>
            <p:cNvSpPr/>
            <p:nvPr/>
          </p:nvSpPr>
          <p:spPr bwMode="auto">
            <a:xfrm>
              <a:off x="0" y="3407842"/>
              <a:ext cx="12435840" cy="788880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13" name="Straight Connector 12"/>
            <p:cNvCxnSpPr/>
            <p:nvPr/>
          </p:nvCxnSpPr>
          <p:spPr>
            <a:xfrm>
              <a:off x="0" y="3378996"/>
              <a:ext cx="12435840" cy="0"/>
            </a:xfrm>
            <a:prstGeom prst="line">
              <a:avLst/>
            </a:prstGeom>
            <a:ln w="444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0BF17D20-2F5A-4851-B595-1D4BBC639D7C}"/>
                </a:ext>
              </a:extLst>
            </p:cNvPr>
            <p:cNvSpPr txBox="1"/>
            <p:nvPr/>
          </p:nvSpPr>
          <p:spPr>
            <a:xfrm>
              <a:off x="10095452" y="4061694"/>
              <a:ext cx="1958467" cy="572339"/>
            </a:xfrm>
            <a:prstGeom prst="rect">
              <a:avLst/>
            </a:prstGeom>
            <a:noFill/>
          </p:spPr>
          <p:txBody>
            <a:bodyPr wrap="square" lIns="182802" tIns="146242" rIns="182802" bIns="146242" rtlCol="0" anchor="t">
              <a:spAutoFit/>
            </a:bodyPr>
            <a:lstStyle/>
            <a:p>
              <a:pPr marL="0" marR="0" lvl="0" indent="0" algn="ctr" defTabSz="913873" rtl="0" eaLnBrk="1" fontAlgn="auto" latinLnBrk="0" hangingPunct="1">
                <a:lnSpc>
                  <a:spcPct val="90000"/>
                </a:lnSpc>
                <a:spcBef>
                  <a:spcPts val="0"/>
                </a:spcBef>
                <a:spcAft>
                  <a:spcPts val="600"/>
                </a:spcAft>
                <a:buClrTx/>
                <a:buSzTx/>
                <a:buFontTx/>
                <a:buNone/>
                <a:tabLst/>
                <a:defRPr/>
              </a:pPr>
              <a:r>
                <a:rPr kumimoji="0" lang="en-US" sz="2000" b="1"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Labs</a:t>
              </a:r>
              <a:endParaRPr kumimoji="0" lang="en-US" sz="2353" b="1" i="0" u="none" strike="noStrike" kern="1200" cap="none" spc="0" normalizeH="0" baseline="0" noProof="0" dirty="0">
                <a:ln>
                  <a:noFill/>
                </a:ln>
                <a:gradFill>
                  <a:gsLst>
                    <a:gs pos="64545">
                      <a:srgbClr val="353535"/>
                    </a:gs>
                    <a:gs pos="40000">
                      <a:srgbClr val="353535"/>
                    </a:gs>
                  </a:gsLst>
                  <a:lin ang="5400000" scaled="0"/>
                </a:gradFill>
                <a:effectLst/>
                <a:uLnTx/>
                <a:uFillTx/>
                <a:latin typeface="Segoe UI Semilight" panose="020B0402040204020203" pitchFamily="34" charset="0"/>
                <a:ea typeface="+mn-ea"/>
                <a:cs typeface="Segoe UI Semilight" panose="020B0402040204020203" pitchFamily="34" charset="0"/>
              </a:endParaRPr>
            </a:p>
          </p:txBody>
        </p:sp>
        <p:sp>
          <p:nvSpPr>
            <p:cNvPr id="20" name="TextBox 19">
              <a:extLst>
                <a:ext uri="{FF2B5EF4-FFF2-40B4-BE49-F238E27FC236}">
                  <a16:creationId xmlns:a16="http://schemas.microsoft.com/office/drawing/2014/main" id="{26531891-CD1C-4FB8-AC91-34670C52B4AF}"/>
                </a:ext>
              </a:extLst>
            </p:cNvPr>
            <p:cNvSpPr txBox="1"/>
            <p:nvPr/>
          </p:nvSpPr>
          <p:spPr>
            <a:xfrm>
              <a:off x="6167464" y="4061694"/>
              <a:ext cx="1958467" cy="572339"/>
            </a:xfrm>
            <a:prstGeom prst="rect">
              <a:avLst/>
            </a:prstGeom>
            <a:noFill/>
          </p:spPr>
          <p:txBody>
            <a:bodyPr wrap="square" lIns="182802" tIns="146242" rIns="182802" bIns="146242" rtlCol="0" anchor="t">
              <a:spAutoFit/>
            </a:bodyPr>
            <a:lstStyle/>
            <a:p>
              <a:pPr marL="0" marR="0" lvl="0" indent="0" algn="ctr" defTabSz="913873" rtl="0" eaLnBrk="1" fontAlgn="auto" latinLnBrk="0" hangingPunct="1">
                <a:lnSpc>
                  <a:spcPct val="90000"/>
                </a:lnSpc>
                <a:spcBef>
                  <a:spcPts val="0"/>
                </a:spcBef>
                <a:spcAft>
                  <a:spcPts val="600"/>
                </a:spcAft>
                <a:buClrTx/>
                <a:buSzTx/>
                <a:buFontTx/>
                <a:buNone/>
                <a:tabLst/>
                <a:defRPr/>
              </a:pPr>
              <a:r>
                <a:rPr kumimoji="0" lang="en-US" sz="2000" b="1"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Knowledge</a:t>
              </a:r>
            </a:p>
          </p:txBody>
        </p:sp>
        <p:pic>
          <p:nvPicPr>
            <p:cNvPr id="3" name="Picture 2">
              <a:extLst>
                <a:ext uri="{FF2B5EF4-FFF2-40B4-BE49-F238E27FC236}">
                  <a16:creationId xmlns:a16="http://schemas.microsoft.com/office/drawing/2014/main" id="{263E4749-D0CB-462D-8C1B-676EAFAC1366}"/>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565959" y="2927492"/>
              <a:ext cx="1161476" cy="1165755"/>
            </a:xfrm>
            <a:prstGeom prst="ellipse">
              <a:avLst/>
            </a:prstGeom>
          </p:spPr>
        </p:pic>
        <p:sp>
          <p:nvSpPr>
            <p:cNvPr id="21" name="TextBox 20">
              <a:extLst>
                <a:ext uri="{FF2B5EF4-FFF2-40B4-BE49-F238E27FC236}">
                  <a16:creationId xmlns:a16="http://schemas.microsoft.com/office/drawing/2014/main" id="{D774DB6C-D485-4533-A9F9-B16C2241F6EF}"/>
                </a:ext>
              </a:extLst>
            </p:cNvPr>
            <p:cNvSpPr txBox="1"/>
            <p:nvPr/>
          </p:nvSpPr>
          <p:spPr>
            <a:xfrm>
              <a:off x="4203470" y="4061694"/>
              <a:ext cx="1958467" cy="572339"/>
            </a:xfrm>
            <a:prstGeom prst="rect">
              <a:avLst/>
            </a:prstGeom>
            <a:noFill/>
          </p:spPr>
          <p:txBody>
            <a:bodyPr wrap="square" lIns="182802" tIns="146242" rIns="182802" bIns="146242" rtlCol="0" anchor="t">
              <a:spAutoFit/>
            </a:bodyPr>
            <a:lstStyle/>
            <a:p>
              <a:pPr marL="0" marR="0" lvl="0" indent="0" algn="ctr" defTabSz="913873" rtl="0" eaLnBrk="1" fontAlgn="auto" latinLnBrk="0" hangingPunct="1">
                <a:lnSpc>
                  <a:spcPct val="90000"/>
                </a:lnSpc>
                <a:spcBef>
                  <a:spcPts val="0"/>
                </a:spcBef>
                <a:spcAft>
                  <a:spcPts val="600"/>
                </a:spcAft>
                <a:buClrTx/>
                <a:buSzTx/>
                <a:buFontTx/>
                <a:buNone/>
                <a:tabLst/>
                <a:defRPr/>
              </a:pPr>
              <a:r>
                <a:rPr kumimoji="0" lang="en-US" sz="2000" b="1"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Language</a:t>
              </a:r>
            </a:p>
          </p:txBody>
        </p:sp>
        <p:pic>
          <p:nvPicPr>
            <p:cNvPr id="6" name="Picture 5">
              <a:extLst>
                <a:ext uri="{FF2B5EF4-FFF2-40B4-BE49-F238E27FC236}">
                  <a16:creationId xmlns:a16="http://schemas.microsoft.com/office/drawing/2014/main" id="{0AE969B4-DCE3-49D1-A283-CE851767DA48}"/>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601965" y="2927491"/>
              <a:ext cx="1161476" cy="1165754"/>
            </a:xfrm>
            <a:prstGeom prst="ellipse">
              <a:avLst/>
            </a:prstGeom>
          </p:spPr>
        </p:pic>
        <p:sp>
          <p:nvSpPr>
            <p:cNvPr id="28" name="TextBox 27">
              <a:extLst>
                <a:ext uri="{FF2B5EF4-FFF2-40B4-BE49-F238E27FC236}">
                  <a16:creationId xmlns:a16="http://schemas.microsoft.com/office/drawing/2014/main" id="{69BFCF29-AE15-44DB-8239-E086782C646E}"/>
                </a:ext>
              </a:extLst>
            </p:cNvPr>
            <p:cNvSpPr txBox="1"/>
            <p:nvPr/>
          </p:nvSpPr>
          <p:spPr>
            <a:xfrm>
              <a:off x="8131458" y="4061694"/>
              <a:ext cx="1958467" cy="572339"/>
            </a:xfrm>
            <a:prstGeom prst="rect">
              <a:avLst/>
            </a:prstGeom>
            <a:noFill/>
          </p:spPr>
          <p:txBody>
            <a:bodyPr wrap="square" lIns="182802" tIns="146242" rIns="182802" bIns="146242" rtlCol="0" anchor="t">
              <a:spAutoFit/>
            </a:bodyPr>
            <a:lstStyle/>
            <a:p>
              <a:pPr marL="0" marR="0" lvl="0" indent="0" algn="ctr" defTabSz="913873" rtl="0" eaLnBrk="1" fontAlgn="auto" latinLnBrk="0" hangingPunct="1">
                <a:lnSpc>
                  <a:spcPct val="90000"/>
                </a:lnSpc>
                <a:spcBef>
                  <a:spcPts val="0"/>
                </a:spcBef>
                <a:spcAft>
                  <a:spcPts val="600"/>
                </a:spcAft>
                <a:buClrTx/>
                <a:buSzTx/>
                <a:buFontTx/>
                <a:buNone/>
                <a:tabLst/>
                <a:defRPr/>
              </a:pPr>
              <a:r>
                <a:rPr kumimoji="0" lang="en-US" sz="2000" b="1"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Search</a:t>
              </a:r>
            </a:p>
          </p:txBody>
        </p:sp>
        <p:pic>
          <p:nvPicPr>
            <p:cNvPr id="12" name="Picture 11">
              <a:extLst>
                <a:ext uri="{FF2B5EF4-FFF2-40B4-BE49-F238E27FC236}">
                  <a16:creationId xmlns:a16="http://schemas.microsoft.com/office/drawing/2014/main" id="{EA1F6ADD-863C-4CC8-82F7-5FDED46E706C}"/>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8529953" y="2927492"/>
              <a:ext cx="1161476" cy="1165754"/>
            </a:xfrm>
            <a:prstGeom prst="ellipse">
              <a:avLst/>
            </a:prstGeom>
          </p:spPr>
        </p:pic>
        <p:sp>
          <p:nvSpPr>
            <p:cNvPr id="18" name="TextBox 17">
              <a:extLst>
                <a:ext uri="{FF2B5EF4-FFF2-40B4-BE49-F238E27FC236}">
                  <a16:creationId xmlns:a16="http://schemas.microsoft.com/office/drawing/2014/main" id="{F39D354F-DFE1-4D1A-A9BB-EFAB8A8C2EAD}"/>
                </a:ext>
              </a:extLst>
            </p:cNvPr>
            <p:cNvSpPr txBox="1"/>
            <p:nvPr/>
          </p:nvSpPr>
          <p:spPr>
            <a:xfrm>
              <a:off x="275482" y="4061694"/>
              <a:ext cx="1958467" cy="572339"/>
            </a:xfrm>
            <a:prstGeom prst="rect">
              <a:avLst/>
            </a:prstGeom>
            <a:noFill/>
          </p:spPr>
          <p:txBody>
            <a:bodyPr wrap="square" lIns="182802" tIns="146242" rIns="182802" bIns="146242" rtlCol="0" anchor="t">
              <a:spAutoFit/>
            </a:bodyPr>
            <a:lstStyle/>
            <a:p>
              <a:pPr marL="0" marR="0" lvl="0" indent="0" algn="ctr" defTabSz="913873" rtl="0" eaLnBrk="1" fontAlgn="auto" latinLnBrk="0" hangingPunct="1">
                <a:lnSpc>
                  <a:spcPct val="90000"/>
                </a:lnSpc>
                <a:spcBef>
                  <a:spcPts val="0"/>
                </a:spcBef>
                <a:spcAft>
                  <a:spcPts val="600"/>
                </a:spcAft>
                <a:buClrTx/>
                <a:buSzTx/>
                <a:buFontTx/>
                <a:buNone/>
                <a:tabLst/>
                <a:defRPr/>
              </a:pPr>
              <a:r>
                <a:rPr kumimoji="0" lang="en-US" sz="2000" b="1"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Vision</a:t>
              </a:r>
            </a:p>
          </p:txBody>
        </p:sp>
        <p:pic>
          <p:nvPicPr>
            <p:cNvPr id="15" name="Picture 14">
              <a:extLst>
                <a:ext uri="{FF2B5EF4-FFF2-40B4-BE49-F238E27FC236}">
                  <a16:creationId xmlns:a16="http://schemas.microsoft.com/office/drawing/2014/main" id="{504BBEA5-3BE7-4A1C-A248-A2437260A707}"/>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673977" y="2927491"/>
              <a:ext cx="1161476" cy="1165754"/>
            </a:xfrm>
            <a:prstGeom prst="ellipse">
              <a:avLst/>
            </a:prstGeom>
          </p:spPr>
        </p:pic>
        <p:sp>
          <p:nvSpPr>
            <p:cNvPr id="19" name="TextBox 18">
              <a:extLst>
                <a:ext uri="{FF2B5EF4-FFF2-40B4-BE49-F238E27FC236}">
                  <a16:creationId xmlns:a16="http://schemas.microsoft.com/office/drawing/2014/main" id="{6B5CE148-D382-4CBD-8C97-2A282769FD9D}"/>
                </a:ext>
              </a:extLst>
            </p:cNvPr>
            <p:cNvSpPr txBox="1"/>
            <p:nvPr/>
          </p:nvSpPr>
          <p:spPr>
            <a:xfrm>
              <a:off x="2239476" y="4061694"/>
              <a:ext cx="1958467" cy="572339"/>
            </a:xfrm>
            <a:prstGeom prst="rect">
              <a:avLst/>
            </a:prstGeom>
            <a:noFill/>
          </p:spPr>
          <p:txBody>
            <a:bodyPr wrap="square" lIns="182802" tIns="146242" rIns="91427" bIns="146242" rtlCol="0" anchor="t">
              <a:spAutoFit/>
            </a:bodyPr>
            <a:lstStyle/>
            <a:p>
              <a:pPr marL="0" marR="0" lvl="0" indent="0" algn="ctr" defTabSz="913873" rtl="0" eaLnBrk="1" fontAlgn="auto" latinLnBrk="0" hangingPunct="1">
                <a:lnSpc>
                  <a:spcPct val="90000"/>
                </a:lnSpc>
                <a:spcBef>
                  <a:spcPts val="0"/>
                </a:spcBef>
                <a:spcAft>
                  <a:spcPts val="600"/>
                </a:spcAft>
                <a:buClrTx/>
                <a:buSzTx/>
                <a:buFontTx/>
                <a:buNone/>
                <a:tabLst/>
                <a:defRPr/>
              </a:pPr>
              <a:r>
                <a:rPr kumimoji="0" lang="en-US" sz="2000" b="1"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Speech</a:t>
              </a:r>
            </a:p>
          </p:txBody>
        </p:sp>
        <p:pic>
          <p:nvPicPr>
            <p:cNvPr id="17" name="Picture 16">
              <a:extLst>
                <a:ext uri="{FF2B5EF4-FFF2-40B4-BE49-F238E27FC236}">
                  <a16:creationId xmlns:a16="http://schemas.microsoft.com/office/drawing/2014/main" id="{341DD27C-FFAF-448F-9AD1-E3F708A995D5}"/>
                </a:ext>
              </a:extLst>
            </p:cNvPr>
            <p:cNvPicPr>
              <a:picLocks/>
            </p:cNvPicPr>
            <p:nvPr/>
          </p:nvPicPr>
          <p:blipFill>
            <a:blip r:embed="rId8" cstate="email">
              <a:extLst>
                <a:ext uri="{28A0092B-C50C-407E-A947-70E740481C1C}">
                  <a14:useLocalDpi xmlns:a14="http://schemas.microsoft.com/office/drawing/2010/main"/>
                </a:ext>
              </a:extLst>
            </a:blip>
            <a:stretch>
              <a:fillRect/>
            </a:stretch>
          </p:blipFill>
          <p:spPr>
            <a:xfrm>
              <a:off x="2718625" y="2927491"/>
              <a:ext cx="1161288" cy="1165754"/>
            </a:xfrm>
            <a:prstGeom prst="ellipse">
              <a:avLst/>
            </a:prstGeom>
          </p:spPr>
        </p:pic>
        <p:grpSp>
          <p:nvGrpSpPr>
            <p:cNvPr id="10" name="Group 9">
              <a:extLst>
                <a:ext uri="{FF2B5EF4-FFF2-40B4-BE49-F238E27FC236}">
                  <a16:creationId xmlns:a16="http://schemas.microsoft.com/office/drawing/2014/main" id="{F8A386A5-8712-4774-A469-BBABE6FAF283}"/>
                </a:ext>
              </a:extLst>
            </p:cNvPr>
            <p:cNvGrpSpPr/>
            <p:nvPr/>
          </p:nvGrpSpPr>
          <p:grpSpPr>
            <a:xfrm>
              <a:off x="10495195" y="2941204"/>
              <a:ext cx="1165754" cy="1165754"/>
              <a:chOff x="10495195" y="2941204"/>
              <a:chExt cx="1165754" cy="1165754"/>
            </a:xfrm>
          </p:grpSpPr>
          <p:sp>
            <p:nvSpPr>
              <p:cNvPr id="59" name="Oval 58">
                <a:extLst>
                  <a:ext uri="{FF2B5EF4-FFF2-40B4-BE49-F238E27FC236}">
                    <a16:creationId xmlns:a16="http://schemas.microsoft.com/office/drawing/2014/main" id="{D1065815-C966-4508-BF15-1D5FB037C0A7}"/>
                  </a:ext>
                </a:extLst>
              </p:cNvPr>
              <p:cNvSpPr/>
              <p:nvPr/>
            </p:nvSpPr>
            <p:spPr bwMode="auto">
              <a:xfrm>
                <a:off x="10495195" y="2941204"/>
                <a:ext cx="1165754" cy="1165754"/>
              </a:xfrm>
              <a:prstGeom prst="ellipse">
                <a:avLst/>
              </a:prstGeom>
              <a:solidFill>
                <a:schemeClr val="bg1"/>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8" name="Freeform 5">
                <a:extLst>
                  <a:ext uri="{FF2B5EF4-FFF2-40B4-BE49-F238E27FC236}">
                    <a16:creationId xmlns:a16="http://schemas.microsoft.com/office/drawing/2014/main" id="{1459919D-F1E7-418D-AF32-705CD6154CE9}"/>
                  </a:ext>
                </a:extLst>
              </p:cNvPr>
              <p:cNvSpPr>
                <a:spLocks/>
              </p:cNvSpPr>
              <p:nvPr/>
            </p:nvSpPr>
            <p:spPr bwMode="auto">
              <a:xfrm>
                <a:off x="10863874" y="3277342"/>
                <a:ext cx="428397" cy="493478"/>
              </a:xfrm>
              <a:custGeom>
                <a:avLst/>
                <a:gdLst>
                  <a:gd name="T0" fmla="*/ 88 w 329"/>
                  <a:gd name="T1" fmla="*/ 0 h 380"/>
                  <a:gd name="T2" fmla="*/ 126 w 329"/>
                  <a:gd name="T3" fmla="*/ 0 h 380"/>
                  <a:gd name="T4" fmla="*/ 126 w 329"/>
                  <a:gd name="T5" fmla="*/ 132 h 380"/>
                  <a:gd name="T6" fmla="*/ 123 w 329"/>
                  <a:gd name="T7" fmla="*/ 146 h 380"/>
                  <a:gd name="T8" fmla="*/ 10 w 329"/>
                  <a:gd name="T9" fmla="*/ 341 h 380"/>
                  <a:gd name="T10" fmla="*/ 32 w 329"/>
                  <a:gd name="T11" fmla="*/ 380 h 380"/>
                  <a:gd name="T12" fmla="*/ 298 w 329"/>
                  <a:gd name="T13" fmla="*/ 380 h 380"/>
                  <a:gd name="T14" fmla="*/ 319 w 329"/>
                  <a:gd name="T15" fmla="*/ 342 h 380"/>
                  <a:gd name="T16" fmla="*/ 206 w 329"/>
                  <a:gd name="T17" fmla="*/ 146 h 380"/>
                  <a:gd name="T18" fmla="*/ 203 w 329"/>
                  <a:gd name="T19" fmla="*/ 132 h 380"/>
                  <a:gd name="T20" fmla="*/ 203 w 329"/>
                  <a:gd name="T21" fmla="*/ 0 h 380"/>
                  <a:gd name="T22" fmla="*/ 241 w 329"/>
                  <a:gd name="T23" fmla="*/ 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9" h="380">
                    <a:moveTo>
                      <a:pt x="88" y="0"/>
                    </a:moveTo>
                    <a:cubicBezTo>
                      <a:pt x="126" y="0"/>
                      <a:pt x="126" y="0"/>
                      <a:pt x="126" y="0"/>
                    </a:cubicBezTo>
                    <a:cubicBezTo>
                      <a:pt x="126" y="132"/>
                      <a:pt x="126" y="132"/>
                      <a:pt x="126" y="132"/>
                    </a:cubicBezTo>
                    <a:cubicBezTo>
                      <a:pt x="126" y="137"/>
                      <a:pt x="125" y="142"/>
                      <a:pt x="123" y="146"/>
                    </a:cubicBezTo>
                    <a:cubicBezTo>
                      <a:pt x="10" y="341"/>
                      <a:pt x="10" y="341"/>
                      <a:pt x="10" y="341"/>
                    </a:cubicBezTo>
                    <a:cubicBezTo>
                      <a:pt x="0" y="358"/>
                      <a:pt x="12" y="380"/>
                      <a:pt x="32" y="380"/>
                    </a:cubicBezTo>
                    <a:cubicBezTo>
                      <a:pt x="298" y="380"/>
                      <a:pt x="298" y="380"/>
                      <a:pt x="298" y="380"/>
                    </a:cubicBezTo>
                    <a:cubicBezTo>
                      <a:pt x="317" y="380"/>
                      <a:pt x="329" y="358"/>
                      <a:pt x="319" y="342"/>
                    </a:cubicBezTo>
                    <a:cubicBezTo>
                      <a:pt x="206" y="146"/>
                      <a:pt x="206" y="146"/>
                      <a:pt x="206" y="146"/>
                    </a:cubicBezTo>
                    <a:cubicBezTo>
                      <a:pt x="204" y="142"/>
                      <a:pt x="203" y="137"/>
                      <a:pt x="203" y="132"/>
                    </a:cubicBezTo>
                    <a:cubicBezTo>
                      <a:pt x="203" y="0"/>
                      <a:pt x="203" y="0"/>
                      <a:pt x="203" y="0"/>
                    </a:cubicBezTo>
                    <a:cubicBezTo>
                      <a:pt x="241" y="0"/>
                      <a:pt x="241" y="0"/>
                      <a:pt x="241" y="0"/>
                    </a:cubicBezTo>
                  </a:path>
                </a:pathLst>
              </a:custGeom>
              <a:noFill/>
              <a:ln w="50800" cap="sq">
                <a:solidFill>
                  <a:srgbClr val="0063B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353535"/>
                  </a:solidFill>
                  <a:effectLst/>
                  <a:uLnTx/>
                  <a:uFillTx/>
                  <a:latin typeface="Segoe UI Semilight"/>
                  <a:ea typeface="+mn-ea"/>
                  <a:cs typeface="+mn-cs"/>
                </a:endParaRPr>
              </a:p>
            </p:txBody>
          </p:sp>
        </p:grpSp>
      </p:grpSp>
      <p:sp>
        <p:nvSpPr>
          <p:cNvPr id="22" name="Rectangle 21">
            <a:extLst>
              <a:ext uri="{FF2B5EF4-FFF2-40B4-BE49-F238E27FC236}">
                <a16:creationId xmlns:a16="http://schemas.microsoft.com/office/drawing/2014/main" id="{783D0527-B5A1-46EA-BF75-DE500132D537}"/>
              </a:ext>
            </a:extLst>
          </p:cNvPr>
          <p:cNvSpPr/>
          <p:nvPr/>
        </p:nvSpPr>
        <p:spPr>
          <a:xfrm>
            <a:off x="208700" y="3156114"/>
            <a:ext cx="2107289" cy="2316019"/>
          </a:xfrm>
          <a:prstGeom prst="rect">
            <a:avLst/>
          </a:prstGeom>
        </p:spPr>
        <p:txBody>
          <a:bodyPr wrap="square">
            <a:spAutoFit/>
          </a:bodyPr>
          <a:lstStyle/>
          <a:p>
            <a:pPr marL="0" marR="0" lvl="0" indent="0" algn="ctr" defTabSz="932509" rtl="0" eaLnBrk="1" fontAlgn="auto" latinLnBrk="0" hangingPunct="1">
              <a:lnSpc>
                <a:spcPct val="90000"/>
              </a:lnSpc>
              <a:spcBef>
                <a:spcPts val="0"/>
              </a:spcBef>
              <a:spcAft>
                <a:spcPts val="1020"/>
              </a:spcAft>
              <a:buClrTx/>
              <a:buSzTx/>
              <a:buFontTx/>
              <a:buNone/>
              <a:tabLst/>
              <a:defRPr/>
            </a:pPr>
            <a:r>
              <a:rPr kumimoji="0" lang="en-US" sz="150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Computer Vision</a:t>
            </a:r>
          </a:p>
          <a:p>
            <a:pPr marL="0" marR="0" lvl="0" indent="0" algn="ctr" defTabSz="932509" rtl="0" eaLnBrk="1" fontAlgn="auto" latinLnBrk="0" hangingPunct="1">
              <a:lnSpc>
                <a:spcPct val="90000"/>
              </a:lnSpc>
              <a:spcBef>
                <a:spcPts val="0"/>
              </a:spcBef>
              <a:spcAft>
                <a:spcPts val="1020"/>
              </a:spcAft>
              <a:buClrTx/>
              <a:buSzTx/>
              <a:buFontTx/>
              <a:buNone/>
              <a:tabLst/>
              <a:defRPr/>
            </a:pPr>
            <a:r>
              <a:rPr kumimoji="0" lang="en-US" sz="150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Content Moderator  </a:t>
            </a:r>
          </a:p>
          <a:p>
            <a:pPr marL="0" marR="0" lvl="0" indent="0" algn="ctr" defTabSz="932509" rtl="0" eaLnBrk="1" fontAlgn="auto" latinLnBrk="0" hangingPunct="1">
              <a:lnSpc>
                <a:spcPct val="90000"/>
              </a:lnSpc>
              <a:spcBef>
                <a:spcPts val="0"/>
              </a:spcBef>
              <a:spcAft>
                <a:spcPts val="1020"/>
              </a:spcAft>
              <a:buClrTx/>
              <a:buSzTx/>
              <a:buFontTx/>
              <a:buNone/>
              <a:tabLst/>
              <a:defRPr/>
            </a:pPr>
            <a:r>
              <a:rPr kumimoji="0" lang="en-US" sz="150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Emotion </a:t>
            </a:r>
          </a:p>
          <a:p>
            <a:pPr marL="0" marR="0" lvl="0" indent="0" algn="ctr" defTabSz="932509" rtl="0" eaLnBrk="1" fontAlgn="auto" latinLnBrk="0" hangingPunct="1">
              <a:lnSpc>
                <a:spcPct val="90000"/>
              </a:lnSpc>
              <a:spcBef>
                <a:spcPts val="0"/>
              </a:spcBef>
              <a:spcAft>
                <a:spcPts val="1020"/>
              </a:spcAft>
              <a:buClrTx/>
              <a:buSzTx/>
              <a:buFontTx/>
              <a:buNone/>
              <a:tabLst/>
              <a:defRPr/>
            </a:pPr>
            <a:r>
              <a:rPr kumimoji="0" lang="en-US" sz="150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Face </a:t>
            </a:r>
          </a:p>
          <a:p>
            <a:pPr marL="0" marR="0" lvl="0" indent="0" algn="ctr" defTabSz="932509" rtl="0" eaLnBrk="1" fontAlgn="auto" latinLnBrk="0" hangingPunct="1">
              <a:lnSpc>
                <a:spcPct val="90000"/>
              </a:lnSpc>
              <a:spcBef>
                <a:spcPts val="0"/>
              </a:spcBef>
              <a:spcAft>
                <a:spcPts val="1020"/>
              </a:spcAft>
              <a:buClrTx/>
              <a:buSzTx/>
              <a:buFontTx/>
              <a:buNone/>
              <a:tabLst/>
              <a:defRPr/>
            </a:pPr>
            <a:r>
              <a:rPr kumimoji="0" lang="en-US" sz="150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Video</a:t>
            </a:r>
          </a:p>
          <a:p>
            <a:pPr marL="0" marR="0" lvl="0" indent="0" algn="ctr" defTabSz="932509" rtl="0" eaLnBrk="1" fontAlgn="auto" latinLnBrk="0" hangingPunct="1">
              <a:lnSpc>
                <a:spcPct val="90000"/>
              </a:lnSpc>
              <a:spcBef>
                <a:spcPts val="0"/>
              </a:spcBef>
              <a:spcAft>
                <a:spcPts val="1020"/>
              </a:spcAft>
              <a:buClrTx/>
              <a:buSzTx/>
              <a:buFontTx/>
              <a:buNone/>
              <a:tabLst/>
              <a:defRPr/>
            </a:pPr>
            <a:r>
              <a:rPr kumimoji="0" lang="en-US" sz="150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Video Indexer</a:t>
            </a:r>
          </a:p>
          <a:p>
            <a:pPr marL="0" marR="0" lvl="0" indent="0" algn="ctr" defTabSz="932509" rtl="0" eaLnBrk="1" fontAlgn="auto" latinLnBrk="0" hangingPunct="1">
              <a:lnSpc>
                <a:spcPct val="90000"/>
              </a:lnSpc>
              <a:spcBef>
                <a:spcPts val="0"/>
              </a:spcBef>
              <a:spcAft>
                <a:spcPts val="1020"/>
              </a:spcAft>
              <a:buClrTx/>
              <a:buSzTx/>
              <a:buFontTx/>
              <a:buNone/>
              <a:tabLst/>
              <a:defRPr/>
            </a:pPr>
            <a:r>
              <a:rPr kumimoji="0" lang="en-US" sz="150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Custom Vision Service</a:t>
            </a:r>
          </a:p>
        </p:txBody>
      </p:sp>
      <p:sp>
        <p:nvSpPr>
          <p:cNvPr id="23" name="Rectangle 22">
            <a:extLst>
              <a:ext uri="{FF2B5EF4-FFF2-40B4-BE49-F238E27FC236}">
                <a16:creationId xmlns:a16="http://schemas.microsoft.com/office/drawing/2014/main" id="{24A98663-CEF7-4FEB-ABD7-903ED71EE06B}"/>
              </a:ext>
            </a:extLst>
          </p:cNvPr>
          <p:cNvSpPr/>
          <p:nvPr/>
        </p:nvSpPr>
        <p:spPr>
          <a:xfrm>
            <a:off x="10094893" y="3156114"/>
            <a:ext cx="2162799" cy="3018775"/>
          </a:xfrm>
          <a:prstGeom prst="rect">
            <a:avLst/>
          </a:prstGeom>
        </p:spPr>
        <p:txBody>
          <a:bodyPr wrap="square">
            <a:spAutoFit/>
          </a:bodyPr>
          <a:lstStyle/>
          <a:p>
            <a:pPr marL="0" marR="0" lvl="0" indent="0" algn="ctr" defTabSz="932509" rtl="0" eaLnBrk="1" fontAlgn="auto" latinLnBrk="0" hangingPunct="1">
              <a:lnSpc>
                <a:spcPct val="90000"/>
              </a:lnSpc>
              <a:spcBef>
                <a:spcPts val="0"/>
              </a:spcBef>
              <a:spcAft>
                <a:spcPts val="1020"/>
              </a:spcAft>
              <a:buClrTx/>
              <a:buSzTx/>
              <a:buFontTx/>
              <a:buNone/>
              <a:tabLst/>
              <a:defRPr/>
            </a:pPr>
            <a:r>
              <a:rPr kumimoji="0" lang="en-US" sz="150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Project Prague (gesture)</a:t>
            </a:r>
          </a:p>
          <a:p>
            <a:pPr marL="0" marR="0" lvl="0" indent="0" algn="ctr" defTabSz="932509" rtl="0" eaLnBrk="1" fontAlgn="auto" latinLnBrk="0" hangingPunct="1">
              <a:lnSpc>
                <a:spcPct val="90000"/>
              </a:lnSpc>
              <a:spcBef>
                <a:spcPts val="0"/>
              </a:spcBef>
              <a:spcAft>
                <a:spcPts val="1020"/>
              </a:spcAft>
              <a:buClrTx/>
              <a:buSzTx/>
              <a:buFontTx/>
              <a:buNone/>
              <a:tabLst/>
              <a:defRPr/>
            </a:pPr>
            <a:r>
              <a:rPr kumimoji="0" lang="en-US" sz="150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Project Cuzco (events)</a:t>
            </a:r>
          </a:p>
          <a:p>
            <a:pPr marL="0" marR="0" lvl="0" indent="0" algn="ctr" defTabSz="932509" rtl="0" eaLnBrk="1" fontAlgn="auto" latinLnBrk="0" hangingPunct="1">
              <a:lnSpc>
                <a:spcPct val="90000"/>
              </a:lnSpc>
              <a:spcBef>
                <a:spcPts val="0"/>
              </a:spcBef>
              <a:spcAft>
                <a:spcPts val="1020"/>
              </a:spcAft>
              <a:buClrTx/>
              <a:buSzTx/>
              <a:buFontTx/>
              <a:buNone/>
              <a:tabLst/>
              <a:defRPr/>
            </a:pPr>
            <a:r>
              <a:rPr kumimoji="0" lang="en-US" sz="150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Project Johannesburg (routing)</a:t>
            </a:r>
          </a:p>
          <a:p>
            <a:pPr marL="0" marR="0" lvl="0" indent="0" algn="ctr" defTabSz="932509" rtl="0" eaLnBrk="1" fontAlgn="auto" latinLnBrk="0" hangingPunct="1">
              <a:lnSpc>
                <a:spcPct val="90000"/>
              </a:lnSpc>
              <a:spcBef>
                <a:spcPts val="0"/>
              </a:spcBef>
              <a:spcAft>
                <a:spcPts val="1020"/>
              </a:spcAft>
              <a:buClrTx/>
              <a:buSzTx/>
              <a:buFontTx/>
              <a:buNone/>
              <a:tabLst/>
              <a:defRPr/>
            </a:pPr>
            <a:r>
              <a:rPr kumimoji="0" lang="en-US" sz="150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Project Nanjing (isochrones)</a:t>
            </a:r>
          </a:p>
          <a:p>
            <a:pPr marL="0" marR="0" lvl="0" indent="0" algn="ctr" defTabSz="932509" rtl="0" eaLnBrk="1" fontAlgn="auto" latinLnBrk="0" hangingPunct="1">
              <a:lnSpc>
                <a:spcPct val="90000"/>
              </a:lnSpc>
              <a:spcBef>
                <a:spcPts val="0"/>
              </a:spcBef>
              <a:spcAft>
                <a:spcPts val="1020"/>
              </a:spcAft>
              <a:buClrTx/>
              <a:buSzTx/>
              <a:buFontTx/>
              <a:buNone/>
              <a:tabLst/>
              <a:defRPr/>
            </a:pPr>
            <a:r>
              <a:rPr kumimoji="0" lang="en-US" sz="150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Project Abu Dhabi (distance matrix)</a:t>
            </a:r>
          </a:p>
          <a:p>
            <a:pPr marL="0" marR="0" lvl="0" indent="0" algn="ctr" defTabSz="932509" rtl="0" eaLnBrk="1" fontAlgn="auto" latinLnBrk="0" hangingPunct="1">
              <a:lnSpc>
                <a:spcPct val="90000"/>
              </a:lnSpc>
              <a:spcBef>
                <a:spcPts val="0"/>
              </a:spcBef>
              <a:spcAft>
                <a:spcPts val="1020"/>
              </a:spcAft>
              <a:buClrTx/>
              <a:buSzTx/>
              <a:buFontTx/>
              <a:buNone/>
              <a:tabLst/>
              <a:defRPr/>
            </a:pPr>
            <a:r>
              <a:rPr kumimoji="0" lang="en-US" sz="150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Project Wollongong (location)</a:t>
            </a:r>
          </a:p>
        </p:txBody>
      </p:sp>
      <p:sp>
        <p:nvSpPr>
          <p:cNvPr id="24" name="TextBox 23">
            <a:extLst>
              <a:ext uri="{FF2B5EF4-FFF2-40B4-BE49-F238E27FC236}">
                <a16:creationId xmlns:a16="http://schemas.microsoft.com/office/drawing/2014/main" id="{DC30CF8F-5F93-4B72-9C19-F0F08B309A74}"/>
              </a:ext>
            </a:extLst>
          </p:cNvPr>
          <p:cNvSpPr txBox="1"/>
          <p:nvPr/>
        </p:nvSpPr>
        <p:spPr>
          <a:xfrm>
            <a:off x="8329463" y="3156113"/>
            <a:ext cx="1761252" cy="2523768"/>
          </a:xfrm>
          <a:prstGeom prst="rect">
            <a:avLst/>
          </a:prstGeom>
        </p:spPr>
        <p:txBody>
          <a:bodyPr wrap="square">
            <a:spAutoFit/>
          </a:bodyPr>
          <a:lstStyle>
            <a:defPPr>
              <a:defRPr lang="en-US"/>
            </a:defPPr>
            <a:lvl1pPr lvl="0" algn="ctr">
              <a:spcAft>
                <a:spcPts val="918"/>
              </a:spcAft>
              <a:defRPr sz="1632">
                <a:gradFill>
                  <a:gsLst>
                    <a:gs pos="6364">
                      <a:srgbClr val="353535"/>
                    </a:gs>
                    <a:gs pos="21818">
                      <a:srgbClr val="353535"/>
                    </a:gs>
                  </a:gsLst>
                  <a:lin ang="5400000" scaled="0"/>
                </a:gradFill>
                <a:latin typeface="Segoe UI" panose="020B0502040204020203" pitchFamily="34" charset="0"/>
                <a:cs typeface="Segoe UI" panose="020B0502040204020203" pitchFamily="34" charset="0"/>
              </a:defRPr>
            </a:lvl1pPr>
          </a:lstStyle>
          <a:p>
            <a:pPr marL="0" marR="0" lvl="0" indent="0" algn="ctr" defTabSz="932509" rtl="0" eaLnBrk="1" fontAlgn="auto" latinLnBrk="0" hangingPunct="1">
              <a:lnSpc>
                <a:spcPct val="90000"/>
              </a:lnSpc>
              <a:spcBef>
                <a:spcPts val="0"/>
              </a:spcBef>
              <a:spcAft>
                <a:spcPts val="1020"/>
              </a:spcAft>
              <a:buClrTx/>
              <a:buSzTx/>
              <a:buFontTx/>
              <a:buNone/>
              <a:tabLst/>
              <a:defRPr/>
            </a:pPr>
            <a:r>
              <a:rPr kumimoji="0" lang="en-US" sz="150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Bing Autosuggest</a:t>
            </a:r>
          </a:p>
          <a:p>
            <a:pPr marL="0" marR="0" lvl="0" indent="0" algn="ctr" defTabSz="932509" rtl="0" eaLnBrk="1" fontAlgn="auto" latinLnBrk="0" hangingPunct="1">
              <a:lnSpc>
                <a:spcPct val="90000"/>
              </a:lnSpc>
              <a:spcBef>
                <a:spcPts val="0"/>
              </a:spcBef>
              <a:spcAft>
                <a:spcPts val="1020"/>
              </a:spcAft>
              <a:buClrTx/>
              <a:buSzTx/>
              <a:buFontTx/>
              <a:buNone/>
              <a:tabLst/>
              <a:defRPr/>
            </a:pPr>
            <a:r>
              <a:rPr kumimoji="0" lang="en-US" sz="150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Bing Image Search </a:t>
            </a:r>
          </a:p>
          <a:p>
            <a:pPr marL="0" marR="0" lvl="0" indent="0" algn="ctr" defTabSz="932509" rtl="0" eaLnBrk="1" fontAlgn="auto" latinLnBrk="0" hangingPunct="1">
              <a:lnSpc>
                <a:spcPct val="90000"/>
              </a:lnSpc>
              <a:spcBef>
                <a:spcPts val="0"/>
              </a:spcBef>
              <a:spcAft>
                <a:spcPts val="1020"/>
              </a:spcAft>
              <a:buClrTx/>
              <a:buSzTx/>
              <a:buFontTx/>
              <a:buNone/>
              <a:tabLst/>
              <a:defRPr/>
            </a:pPr>
            <a:r>
              <a:rPr kumimoji="0" lang="en-US" sz="150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Bing News Search</a:t>
            </a:r>
          </a:p>
          <a:p>
            <a:pPr marL="0" marR="0" lvl="0" indent="0" algn="ctr" defTabSz="932509" rtl="0" eaLnBrk="1" fontAlgn="auto" latinLnBrk="0" hangingPunct="1">
              <a:lnSpc>
                <a:spcPct val="90000"/>
              </a:lnSpc>
              <a:spcBef>
                <a:spcPts val="0"/>
              </a:spcBef>
              <a:spcAft>
                <a:spcPts val="1020"/>
              </a:spcAft>
              <a:buClrTx/>
              <a:buSzTx/>
              <a:buFontTx/>
              <a:buNone/>
              <a:tabLst/>
              <a:defRPr/>
            </a:pPr>
            <a:r>
              <a:rPr kumimoji="0" lang="en-US" sz="150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Bing Video Search </a:t>
            </a:r>
          </a:p>
          <a:p>
            <a:pPr marL="0" marR="0" lvl="0" indent="0" algn="ctr" defTabSz="932509" rtl="0" eaLnBrk="1" fontAlgn="auto" latinLnBrk="0" hangingPunct="1">
              <a:lnSpc>
                <a:spcPct val="90000"/>
              </a:lnSpc>
              <a:spcBef>
                <a:spcPts val="0"/>
              </a:spcBef>
              <a:spcAft>
                <a:spcPts val="1020"/>
              </a:spcAft>
              <a:buClrTx/>
              <a:buSzTx/>
              <a:buFontTx/>
              <a:buNone/>
              <a:tabLst/>
              <a:defRPr/>
            </a:pPr>
            <a:r>
              <a:rPr kumimoji="0" lang="en-US" sz="150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Bing Web Search </a:t>
            </a:r>
          </a:p>
          <a:p>
            <a:pPr marL="0" marR="0" lvl="0" indent="0" algn="ctr" defTabSz="932509" rtl="0" eaLnBrk="1" fontAlgn="auto" latinLnBrk="0" hangingPunct="1">
              <a:lnSpc>
                <a:spcPct val="90000"/>
              </a:lnSpc>
              <a:spcBef>
                <a:spcPts val="0"/>
              </a:spcBef>
              <a:spcAft>
                <a:spcPts val="1020"/>
              </a:spcAft>
              <a:buClrTx/>
              <a:buSzTx/>
              <a:buFontTx/>
              <a:buNone/>
              <a:tabLst/>
              <a:defRPr/>
            </a:pPr>
            <a:r>
              <a:rPr kumimoji="0" lang="en-US" sz="150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Bing Entity Search</a:t>
            </a:r>
          </a:p>
          <a:p>
            <a:pPr marL="0" marR="0" lvl="0" indent="0" algn="ctr" defTabSz="932509" rtl="0" eaLnBrk="1" fontAlgn="auto" latinLnBrk="0" hangingPunct="1">
              <a:lnSpc>
                <a:spcPct val="90000"/>
              </a:lnSpc>
              <a:spcBef>
                <a:spcPts val="0"/>
              </a:spcBef>
              <a:spcAft>
                <a:spcPts val="1020"/>
              </a:spcAft>
              <a:buClrTx/>
              <a:buSzTx/>
              <a:buFontTx/>
              <a:buNone/>
              <a:tabLst/>
              <a:defRPr/>
            </a:pPr>
            <a:r>
              <a:rPr kumimoji="0" lang="en-US" sz="150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Bing Custom Search</a:t>
            </a:r>
          </a:p>
        </p:txBody>
      </p:sp>
      <p:sp>
        <p:nvSpPr>
          <p:cNvPr id="25" name="TextBox 24">
            <a:extLst>
              <a:ext uri="{FF2B5EF4-FFF2-40B4-BE49-F238E27FC236}">
                <a16:creationId xmlns:a16="http://schemas.microsoft.com/office/drawing/2014/main" id="{2CCAC2F6-60F1-4865-A26A-CE66858E9DB1}"/>
              </a:ext>
            </a:extLst>
          </p:cNvPr>
          <p:cNvSpPr txBox="1"/>
          <p:nvPr/>
        </p:nvSpPr>
        <p:spPr>
          <a:xfrm>
            <a:off x="6186341" y="3156113"/>
            <a:ext cx="2075720" cy="2395528"/>
          </a:xfrm>
          <a:prstGeom prst="rect">
            <a:avLst/>
          </a:prstGeom>
        </p:spPr>
        <p:txBody>
          <a:bodyPr wrap="square">
            <a:spAutoFit/>
          </a:bodyPr>
          <a:lstStyle>
            <a:defPPr>
              <a:defRPr lang="en-US"/>
            </a:defPPr>
            <a:lvl1pPr lvl="0" algn="ctr">
              <a:spcAft>
                <a:spcPts val="918"/>
              </a:spcAft>
              <a:defRPr sz="1632">
                <a:gradFill>
                  <a:gsLst>
                    <a:gs pos="6364">
                      <a:srgbClr val="353535"/>
                    </a:gs>
                    <a:gs pos="21818">
                      <a:srgbClr val="353535"/>
                    </a:gs>
                  </a:gsLst>
                  <a:lin ang="5400000" scaled="0"/>
                </a:gradFill>
                <a:latin typeface="Segoe UI" panose="020B0502040204020203" pitchFamily="34" charset="0"/>
                <a:cs typeface="Segoe UI" panose="020B0502040204020203" pitchFamily="34" charset="0"/>
              </a:defRPr>
            </a:lvl1pPr>
          </a:lstStyle>
          <a:p>
            <a:pPr marL="0" marR="0" lvl="0" indent="0" algn="ctr" defTabSz="932509" rtl="0" eaLnBrk="1" fontAlgn="auto" latinLnBrk="0" hangingPunct="1">
              <a:lnSpc>
                <a:spcPct val="90000"/>
              </a:lnSpc>
              <a:spcBef>
                <a:spcPts val="0"/>
              </a:spcBef>
              <a:spcAft>
                <a:spcPts val="1020"/>
              </a:spcAft>
              <a:buClrTx/>
              <a:buSzTx/>
              <a:buFontTx/>
              <a:buNone/>
              <a:tabLst/>
              <a:defRPr/>
            </a:pPr>
            <a:r>
              <a:rPr kumimoji="0" lang="en-US" sz="150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Academic Knowledge</a:t>
            </a:r>
          </a:p>
          <a:p>
            <a:pPr marL="0" marR="0" lvl="0" indent="0" algn="ctr" defTabSz="932509" rtl="0" eaLnBrk="1" fontAlgn="auto" latinLnBrk="0" hangingPunct="1">
              <a:lnSpc>
                <a:spcPct val="90000"/>
              </a:lnSpc>
              <a:spcBef>
                <a:spcPts val="0"/>
              </a:spcBef>
              <a:spcAft>
                <a:spcPts val="1020"/>
              </a:spcAft>
              <a:buClrTx/>
              <a:buSzTx/>
              <a:buFontTx/>
              <a:buNone/>
              <a:tabLst/>
              <a:defRPr/>
            </a:pPr>
            <a:r>
              <a:rPr kumimoji="0" lang="en-US" sz="150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Entity Linking</a:t>
            </a:r>
          </a:p>
          <a:p>
            <a:pPr marL="0" marR="0" lvl="0" indent="0" algn="ctr" defTabSz="932509" rtl="0" eaLnBrk="1" fontAlgn="auto" latinLnBrk="0" hangingPunct="1">
              <a:lnSpc>
                <a:spcPct val="90000"/>
              </a:lnSpc>
              <a:spcBef>
                <a:spcPts val="0"/>
              </a:spcBef>
              <a:spcAft>
                <a:spcPts val="1020"/>
              </a:spcAft>
              <a:buClrTx/>
              <a:buSzTx/>
              <a:buFontTx/>
              <a:buNone/>
              <a:tabLst/>
              <a:defRPr/>
            </a:pPr>
            <a:r>
              <a:rPr kumimoji="0" lang="en-US" sz="150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Knowledge Exploration </a:t>
            </a:r>
          </a:p>
          <a:p>
            <a:pPr marL="0" marR="0" lvl="0" indent="0" algn="ctr" defTabSz="932509" rtl="0" eaLnBrk="1" fontAlgn="auto" latinLnBrk="0" hangingPunct="1">
              <a:lnSpc>
                <a:spcPct val="90000"/>
              </a:lnSpc>
              <a:spcBef>
                <a:spcPts val="0"/>
              </a:spcBef>
              <a:spcAft>
                <a:spcPts val="1020"/>
              </a:spcAft>
              <a:buClrTx/>
              <a:buSzTx/>
              <a:buFontTx/>
              <a:buNone/>
              <a:tabLst/>
              <a:defRPr/>
            </a:pPr>
            <a:r>
              <a:rPr kumimoji="0" lang="en-US" sz="150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Recommendations</a:t>
            </a:r>
          </a:p>
          <a:p>
            <a:pPr marL="0" marR="0" lvl="0" indent="0" algn="ctr" defTabSz="932509" rtl="0" eaLnBrk="1" fontAlgn="auto" latinLnBrk="0" hangingPunct="1">
              <a:lnSpc>
                <a:spcPct val="90000"/>
              </a:lnSpc>
              <a:spcBef>
                <a:spcPts val="0"/>
              </a:spcBef>
              <a:spcAft>
                <a:spcPts val="1020"/>
              </a:spcAft>
              <a:buClrTx/>
              <a:buSzTx/>
              <a:buFontTx/>
              <a:buNone/>
              <a:tabLst/>
              <a:defRPr/>
            </a:pPr>
            <a:r>
              <a:rPr kumimoji="0" lang="en-US" sz="150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QnA Maker</a:t>
            </a:r>
          </a:p>
          <a:p>
            <a:pPr marL="0" marR="0" lvl="0" indent="0" algn="ctr" defTabSz="932509" rtl="0" eaLnBrk="1" fontAlgn="auto" latinLnBrk="0" hangingPunct="1">
              <a:lnSpc>
                <a:spcPct val="90000"/>
              </a:lnSpc>
              <a:spcBef>
                <a:spcPts val="0"/>
              </a:spcBef>
              <a:spcAft>
                <a:spcPts val="1020"/>
              </a:spcAft>
              <a:buClrTx/>
              <a:buSzTx/>
              <a:buFontTx/>
              <a:buNone/>
              <a:tabLst/>
              <a:defRPr/>
            </a:pPr>
            <a:r>
              <a:rPr kumimoji="0" lang="en-US" sz="150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Custom Decision Service</a:t>
            </a:r>
          </a:p>
        </p:txBody>
      </p:sp>
      <p:sp>
        <p:nvSpPr>
          <p:cNvPr id="26" name="TextBox 25">
            <a:extLst>
              <a:ext uri="{FF2B5EF4-FFF2-40B4-BE49-F238E27FC236}">
                <a16:creationId xmlns:a16="http://schemas.microsoft.com/office/drawing/2014/main" id="{05B8950C-DFBF-48B3-A7C4-EE908C1491D7}"/>
              </a:ext>
            </a:extLst>
          </p:cNvPr>
          <p:cNvSpPr txBox="1"/>
          <p:nvPr/>
        </p:nvSpPr>
        <p:spPr>
          <a:xfrm>
            <a:off x="4238922" y="3156113"/>
            <a:ext cx="1993368" cy="2731517"/>
          </a:xfrm>
          <a:prstGeom prst="rect">
            <a:avLst/>
          </a:prstGeom>
        </p:spPr>
        <p:txBody>
          <a:bodyPr wrap="square">
            <a:spAutoFit/>
          </a:bodyPr>
          <a:lstStyle>
            <a:defPPr>
              <a:defRPr lang="en-US"/>
            </a:defPPr>
            <a:lvl1pPr lvl="0" algn="ctr">
              <a:spcAft>
                <a:spcPts val="918"/>
              </a:spcAft>
              <a:defRPr sz="1632">
                <a:gradFill>
                  <a:gsLst>
                    <a:gs pos="6364">
                      <a:srgbClr val="353535"/>
                    </a:gs>
                    <a:gs pos="21818">
                      <a:srgbClr val="353535"/>
                    </a:gs>
                  </a:gsLst>
                  <a:lin ang="5400000" scaled="0"/>
                </a:gradFill>
                <a:latin typeface="Segoe UI" panose="020B0502040204020203" pitchFamily="34" charset="0"/>
                <a:cs typeface="Segoe UI" panose="020B0502040204020203" pitchFamily="34" charset="0"/>
              </a:defRPr>
            </a:lvl1pPr>
          </a:lstStyle>
          <a:p>
            <a:pPr marL="0" marR="0" lvl="0" indent="0" algn="ctr" defTabSz="932509" rtl="0" eaLnBrk="1" fontAlgn="auto" latinLnBrk="0" hangingPunct="1">
              <a:lnSpc>
                <a:spcPct val="90000"/>
              </a:lnSpc>
              <a:spcBef>
                <a:spcPts val="0"/>
              </a:spcBef>
              <a:spcAft>
                <a:spcPts val="1020"/>
              </a:spcAft>
              <a:buClrTx/>
              <a:buSzTx/>
              <a:buFontTx/>
              <a:buNone/>
              <a:tabLst/>
              <a:defRPr/>
            </a:pPr>
            <a:r>
              <a:rPr kumimoji="0" lang="en-US" sz="150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Bing Spell Check</a:t>
            </a:r>
          </a:p>
          <a:p>
            <a:pPr marL="0" marR="0" lvl="0" indent="0" algn="ctr" defTabSz="932509" rtl="0" eaLnBrk="1" fontAlgn="auto" latinLnBrk="0" hangingPunct="1">
              <a:lnSpc>
                <a:spcPct val="90000"/>
              </a:lnSpc>
              <a:spcBef>
                <a:spcPts val="0"/>
              </a:spcBef>
              <a:spcAft>
                <a:spcPts val="1020"/>
              </a:spcAft>
              <a:buClrTx/>
              <a:buSzTx/>
              <a:buFontTx/>
              <a:buNone/>
              <a:tabLst/>
              <a:defRPr/>
            </a:pPr>
            <a:r>
              <a:rPr kumimoji="0" lang="en-US" sz="150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Linguistic Analysis</a:t>
            </a:r>
          </a:p>
          <a:p>
            <a:pPr marL="0" marR="0" lvl="0" indent="0" algn="ctr" defTabSz="932509" rtl="0" eaLnBrk="1" fontAlgn="auto" latinLnBrk="0" hangingPunct="1">
              <a:lnSpc>
                <a:spcPct val="90000"/>
              </a:lnSpc>
              <a:spcBef>
                <a:spcPts val="0"/>
              </a:spcBef>
              <a:spcAft>
                <a:spcPts val="1020"/>
              </a:spcAft>
              <a:buClrTx/>
              <a:buSzTx/>
              <a:buFontTx/>
              <a:buNone/>
              <a:tabLst/>
              <a:defRPr/>
            </a:pPr>
            <a:r>
              <a:rPr kumimoji="0" lang="en-US" sz="150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Text Analytics</a:t>
            </a:r>
          </a:p>
          <a:p>
            <a:pPr marL="0" marR="0" lvl="0" indent="0" algn="ctr" defTabSz="932509" rtl="0" eaLnBrk="1" fontAlgn="auto" latinLnBrk="0" hangingPunct="1">
              <a:lnSpc>
                <a:spcPct val="90000"/>
              </a:lnSpc>
              <a:spcBef>
                <a:spcPts val="0"/>
              </a:spcBef>
              <a:spcAft>
                <a:spcPts val="1020"/>
              </a:spcAft>
              <a:buClrTx/>
              <a:buSzTx/>
              <a:buFontTx/>
              <a:buNone/>
              <a:tabLst/>
              <a:defRPr/>
            </a:pPr>
            <a:r>
              <a:rPr kumimoji="0" lang="en-US" sz="150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Translator Text </a:t>
            </a:r>
          </a:p>
          <a:p>
            <a:pPr marL="0" marR="0" lvl="0" indent="0" algn="ctr" defTabSz="932509" rtl="0" eaLnBrk="1" fontAlgn="auto" latinLnBrk="0" hangingPunct="1">
              <a:lnSpc>
                <a:spcPct val="90000"/>
              </a:lnSpc>
              <a:spcBef>
                <a:spcPts val="0"/>
              </a:spcBef>
              <a:spcAft>
                <a:spcPts val="1020"/>
              </a:spcAft>
              <a:buClrTx/>
              <a:buSzTx/>
              <a:buFontTx/>
              <a:buNone/>
              <a:tabLst/>
              <a:defRPr/>
            </a:pPr>
            <a:r>
              <a:rPr kumimoji="0" lang="en-US" sz="150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Web Language Model</a:t>
            </a:r>
          </a:p>
          <a:p>
            <a:pPr marL="0" marR="0" lvl="0" indent="0" algn="ctr" defTabSz="932509" rtl="0" eaLnBrk="1" fontAlgn="auto" latinLnBrk="0" hangingPunct="1">
              <a:lnSpc>
                <a:spcPct val="90000"/>
              </a:lnSpc>
              <a:spcBef>
                <a:spcPts val="0"/>
              </a:spcBef>
              <a:spcAft>
                <a:spcPts val="1020"/>
              </a:spcAft>
              <a:buClrTx/>
              <a:buSzTx/>
              <a:buFontTx/>
              <a:buNone/>
              <a:tabLst/>
              <a:defRPr/>
            </a:pPr>
            <a:r>
              <a:rPr kumimoji="0" lang="en-US" sz="150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Language Understanding </a:t>
            </a:r>
          </a:p>
          <a:p>
            <a:pPr marL="0" marR="0" lvl="0" indent="0" algn="ctr" defTabSz="932509" rtl="0" eaLnBrk="1" fontAlgn="auto" latinLnBrk="0" hangingPunct="1">
              <a:lnSpc>
                <a:spcPct val="90000"/>
              </a:lnSpc>
              <a:spcBef>
                <a:spcPts val="0"/>
              </a:spcBef>
              <a:spcAft>
                <a:spcPts val="1428"/>
              </a:spcAft>
              <a:buClrTx/>
              <a:buSzTx/>
              <a:buFontTx/>
              <a:buNone/>
              <a:tabLst/>
              <a:defRPr/>
            </a:pPr>
            <a:endParaRPr kumimoji="0" lang="en-US" sz="150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29" name="TextBox 28">
            <a:extLst>
              <a:ext uri="{FF2B5EF4-FFF2-40B4-BE49-F238E27FC236}">
                <a16:creationId xmlns:a16="http://schemas.microsoft.com/office/drawing/2014/main" id="{B657DF13-1FA1-49C7-907E-5403C8DF564F}"/>
              </a:ext>
            </a:extLst>
          </p:cNvPr>
          <p:cNvSpPr txBox="1"/>
          <p:nvPr/>
        </p:nvSpPr>
        <p:spPr>
          <a:xfrm>
            <a:off x="2309479" y="3147163"/>
            <a:ext cx="1904580" cy="1723549"/>
          </a:xfrm>
          <a:prstGeom prst="rect">
            <a:avLst/>
          </a:prstGeom>
        </p:spPr>
        <p:txBody>
          <a:bodyPr wrap="square">
            <a:spAutoFit/>
          </a:bodyPr>
          <a:lstStyle>
            <a:defPPr>
              <a:defRPr lang="en-US"/>
            </a:defPPr>
            <a:lvl1pPr lvl="0" algn="ctr">
              <a:spcAft>
                <a:spcPts val="918"/>
              </a:spcAft>
              <a:defRPr sz="1632">
                <a:gradFill>
                  <a:gsLst>
                    <a:gs pos="6364">
                      <a:srgbClr val="353535"/>
                    </a:gs>
                    <a:gs pos="21818">
                      <a:srgbClr val="353535"/>
                    </a:gs>
                  </a:gsLst>
                  <a:lin ang="5400000" scaled="0"/>
                </a:gradFill>
                <a:latin typeface="Segoe UI" panose="020B0502040204020203" pitchFamily="34" charset="0"/>
                <a:cs typeface="Segoe UI" panose="020B0502040204020203" pitchFamily="34" charset="0"/>
              </a:defRPr>
            </a:lvl1pPr>
          </a:lstStyle>
          <a:p>
            <a:pPr marL="0" marR="0" lvl="0" indent="0" algn="ctr" defTabSz="932509" rtl="0" eaLnBrk="1" fontAlgn="auto" latinLnBrk="0" hangingPunct="1">
              <a:lnSpc>
                <a:spcPct val="90000"/>
              </a:lnSpc>
              <a:spcBef>
                <a:spcPts val="0"/>
              </a:spcBef>
              <a:spcAft>
                <a:spcPts val="1020"/>
              </a:spcAft>
              <a:buClrTx/>
              <a:buSzTx/>
              <a:buFontTx/>
              <a:buNone/>
              <a:tabLst/>
              <a:defRPr/>
            </a:pPr>
            <a:r>
              <a:rPr kumimoji="0" lang="en-US" sz="150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Bing Speech </a:t>
            </a:r>
          </a:p>
          <a:p>
            <a:pPr marL="0" marR="0" lvl="0" indent="0" algn="ctr" defTabSz="932509" rtl="0" eaLnBrk="1" fontAlgn="auto" latinLnBrk="0" hangingPunct="1">
              <a:lnSpc>
                <a:spcPct val="90000"/>
              </a:lnSpc>
              <a:spcBef>
                <a:spcPts val="0"/>
              </a:spcBef>
              <a:spcAft>
                <a:spcPts val="1020"/>
              </a:spcAft>
              <a:buClrTx/>
              <a:buSzTx/>
              <a:buFontTx/>
              <a:buNone/>
              <a:tabLst/>
              <a:defRPr/>
            </a:pPr>
            <a:r>
              <a:rPr kumimoji="0" lang="en-US" sz="150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Speaker Recognition</a:t>
            </a:r>
          </a:p>
          <a:p>
            <a:pPr marL="0" marR="0" lvl="0" indent="0" algn="ctr" defTabSz="932509" rtl="0" eaLnBrk="1" fontAlgn="auto" latinLnBrk="0" hangingPunct="1">
              <a:lnSpc>
                <a:spcPct val="90000"/>
              </a:lnSpc>
              <a:spcBef>
                <a:spcPts val="0"/>
              </a:spcBef>
              <a:spcAft>
                <a:spcPts val="1020"/>
              </a:spcAft>
              <a:buClrTx/>
              <a:buSzTx/>
              <a:buFontTx/>
              <a:buNone/>
              <a:tabLst/>
              <a:defRPr/>
            </a:pPr>
            <a:r>
              <a:rPr kumimoji="0" lang="en-US" sz="150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Translator Speech</a:t>
            </a:r>
          </a:p>
          <a:p>
            <a:pPr marL="0" marR="0" lvl="0" indent="0" algn="ctr" defTabSz="932509" rtl="0" eaLnBrk="1" fontAlgn="auto" latinLnBrk="0" hangingPunct="1">
              <a:lnSpc>
                <a:spcPct val="90000"/>
              </a:lnSpc>
              <a:spcBef>
                <a:spcPts val="0"/>
              </a:spcBef>
              <a:spcAft>
                <a:spcPts val="1020"/>
              </a:spcAft>
              <a:buClrTx/>
              <a:buSzTx/>
              <a:buFontTx/>
              <a:buNone/>
              <a:tabLst/>
              <a:defRPr/>
            </a:pPr>
            <a:r>
              <a:rPr kumimoji="0" lang="en-US" sz="150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Custom Speech Service</a:t>
            </a:r>
          </a:p>
        </p:txBody>
      </p:sp>
      <p:sp>
        <p:nvSpPr>
          <p:cNvPr id="5" name="Rectangle 4">
            <a:extLst>
              <a:ext uri="{FF2B5EF4-FFF2-40B4-BE49-F238E27FC236}">
                <a16:creationId xmlns:a16="http://schemas.microsoft.com/office/drawing/2014/main" id="{88A9F85D-A654-497F-96CE-7C776352D063}"/>
              </a:ext>
            </a:extLst>
          </p:cNvPr>
          <p:cNvSpPr/>
          <p:nvPr/>
        </p:nvSpPr>
        <p:spPr bwMode="auto">
          <a:xfrm>
            <a:off x="-1" y="6540500"/>
            <a:ext cx="12436475" cy="989853"/>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7964901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16000" decel="84000" fill="hold" grpId="0" nodeType="afterEffect">
                                  <p:stCondLst>
                                    <p:cond delay="0"/>
                                  </p:stCondLst>
                                  <p:childTnLst>
                                    <p:animMotion origin="layout" path="M -6.25E-7 -3.7037E-7 L -0.00273 -0.11643 " pathEditMode="relative" rAng="0" ptsTypes="AA">
                                      <p:cBhvr>
                                        <p:cTn id="6" dur="750" fill="hold"/>
                                        <p:tgtEl>
                                          <p:spTgt spid="41"/>
                                        </p:tgtEl>
                                        <p:attrNameLst>
                                          <p:attrName>ppt_x</p:attrName>
                                          <p:attrName>ppt_y</p:attrName>
                                        </p:attrNameLst>
                                      </p:cBhvr>
                                      <p:rCtr x="-143" y="-5833"/>
                                    </p:animMotion>
                                  </p:childTnLst>
                                </p:cTn>
                              </p:par>
                              <p:par>
                                <p:cTn id="7" presetID="64" presetClass="path" presetSubtype="0" accel="12000" decel="86667" fill="hold" nodeType="withEffect">
                                  <p:stCondLst>
                                    <p:cond delay="0"/>
                                  </p:stCondLst>
                                  <p:childTnLst>
                                    <p:animMotion origin="layout" path="M 4.10774E-6 6.44576E-7 L 4.10774E-6 -0.2079 " pathEditMode="relative" rAng="0" ptsTypes="AA">
                                      <p:cBhvr>
                                        <p:cTn id="8" dur="750" fill="hold"/>
                                        <p:tgtEl>
                                          <p:spTgt spid="2"/>
                                        </p:tgtEl>
                                        <p:attrNameLst>
                                          <p:attrName>ppt_x</p:attrName>
                                          <p:attrName>ppt_y</p:attrName>
                                        </p:attrNameLst>
                                      </p:cBhvr>
                                      <p:rCtr x="0" y="-10395"/>
                                    </p:animMotion>
                                  </p:childTnLst>
                                </p:cTn>
                              </p:par>
                            </p:childTnLst>
                          </p:cTn>
                        </p:par>
                        <p:par>
                          <p:cTn id="9" fill="hold">
                            <p:stCondLst>
                              <p:cond delay="750"/>
                            </p:stCondLst>
                            <p:childTnLst>
                              <p:par>
                                <p:cTn id="10" presetID="2" presetClass="entr" presetSubtype="4" decel="100000" fill="hold" grpId="0" nodeType="afterEffect">
                                  <p:stCondLst>
                                    <p:cond delay="0"/>
                                  </p:stCondLst>
                                  <p:childTnLst>
                                    <p:set>
                                      <p:cBhvr>
                                        <p:cTn id="11" dur="1" fill="hold">
                                          <p:stCondLst>
                                            <p:cond delay="0"/>
                                          </p:stCondLst>
                                        </p:cTn>
                                        <p:tgtEl>
                                          <p:spTgt spid="22"/>
                                        </p:tgtEl>
                                        <p:attrNameLst>
                                          <p:attrName>style.visibility</p:attrName>
                                        </p:attrNameLst>
                                      </p:cBhvr>
                                      <p:to>
                                        <p:strVal val="visible"/>
                                      </p:to>
                                    </p:set>
                                    <p:anim calcmode="lin" valueType="num">
                                      <p:cBhvr additive="base">
                                        <p:cTn id="12" dur="500" fill="hold"/>
                                        <p:tgtEl>
                                          <p:spTgt spid="22"/>
                                        </p:tgtEl>
                                        <p:attrNameLst>
                                          <p:attrName>ppt_x</p:attrName>
                                        </p:attrNameLst>
                                      </p:cBhvr>
                                      <p:tavLst>
                                        <p:tav tm="0">
                                          <p:val>
                                            <p:strVal val="#ppt_x"/>
                                          </p:val>
                                        </p:tav>
                                        <p:tav tm="100000">
                                          <p:val>
                                            <p:strVal val="#ppt_x"/>
                                          </p:val>
                                        </p:tav>
                                      </p:tavLst>
                                    </p:anim>
                                    <p:anim calcmode="lin" valueType="num">
                                      <p:cBhvr additive="base">
                                        <p:cTn id="13" dur="500" fill="hold"/>
                                        <p:tgtEl>
                                          <p:spTgt spid="22"/>
                                        </p:tgtEl>
                                        <p:attrNameLst>
                                          <p:attrName>ppt_y</p:attrName>
                                        </p:attrNameLst>
                                      </p:cBhvr>
                                      <p:tavLst>
                                        <p:tav tm="0">
                                          <p:val>
                                            <p:strVal val="1+#ppt_h/2"/>
                                          </p:val>
                                        </p:tav>
                                        <p:tav tm="100000">
                                          <p:val>
                                            <p:strVal val="#ppt_y"/>
                                          </p:val>
                                        </p:tav>
                                      </p:tavLst>
                                    </p:anim>
                                  </p:childTnLst>
                                </p:cTn>
                              </p:par>
                              <p:par>
                                <p:cTn id="14" presetID="2" presetClass="entr" presetSubtype="4" decel="100000" fill="hold" grpId="0" nodeType="withEffect">
                                  <p:stCondLst>
                                    <p:cond delay="0"/>
                                  </p:stCondLst>
                                  <p:childTnLst>
                                    <p:set>
                                      <p:cBhvr>
                                        <p:cTn id="15" dur="1" fill="hold">
                                          <p:stCondLst>
                                            <p:cond delay="0"/>
                                          </p:stCondLst>
                                        </p:cTn>
                                        <p:tgtEl>
                                          <p:spTgt spid="29"/>
                                        </p:tgtEl>
                                        <p:attrNameLst>
                                          <p:attrName>style.visibility</p:attrName>
                                        </p:attrNameLst>
                                      </p:cBhvr>
                                      <p:to>
                                        <p:strVal val="visible"/>
                                      </p:to>
                                    </p:set>
                                    <p:anim calcmode="lin" valueType="num">
                                      <p:cBhvr additive="base">
                                        <p:cTn id="16" dur="500" fill="hold"/>
                                        <p:tgtEl>
                                          <p:spTgt spid="29"/>
                                        </p:tgtEl>
                                        <p:attrNameLst>
                                          <p:attrName>ppt_x</p:attrName>
                                        </p:attrNameLst>
                                      </p:cBhvr>
                                      <p:tavLst>
                                        <p:tav tm="0">
                                          <p:val>
                                            <p:strVal val="#ppt_x"/>
                                          </p:val>
                                        </p:tav>
                                        <p:tav tm="100000">
                                          <p:val>
                                            <p:strVal val="#ppt_x"/>
                                          </p:val>
                                        </p:tav>
                                      </p:tavLst>
                                    </p:anim>
                                    <p:anim calcmode="lin" valueType="num">
                                      <p:cBhvr additive="base">
                                        <p:cTn id="17" dur="500" fill="hold"/>
                                        <p:tgtEl>
                                          <p:spTgt spid="29"/>
                                        </p:tgtEl>
                                        <p:attrNameLst>
                                          <p:attrName>ppt_y</p:attrName>
                                        </p:attrNameLst>
                                      </p:cBhvr>
                                      <p:tavLst>
                                        <p:tav tm="0">
                                          <p:val>
                                            <p:strVal val="1+#ppt_h/2"/>
                                          </p:val>
                                        </p:tav>
                                        <p:tav tm="100000">
                                          <p:val>
                                            <p:strVal val="#ppt_y"/>
                                          </p:val>
                                        </p:tav>
                                      </p:tavLst>
                                    </p:anim>
                                  </p:childTnLst>
                                </p:cTn>
                              </p:par>
                              <p:par>
                                <p:cTn id="18" presetID="2" presetClass="entr" presetSubtype="4" decel="100000" fill="hold" grpId="0" nodeType="withEffect">
                                  <p:stCondLst>
                                    <p:cond delay="0"/>
                                  </p:stCondLst>
                                  <p:childTnLst>
                                    <p:set>
                                      <p:cBhvr>
                                        <p:cTn id="19" dur="1" fill="hold">
                                          <p:stCondLst>
                                            <p:cond delay="0"/>
                                          </p:stCondLst>
                                        </p:cTn>
                                        <p:tgtEl>
                                          <p:spTgt spid="26"/>
                                        </p:tgtEl>
                                        <p:attrNameLst>
                                          <p:attrName>style.visibility</p:attrName>
                                        </p:attrNameLst>
                                      </p:cBhvr>
                                      <p:to>
                                        <p:strVal val="visible"/>
                                      </p:to>
                                    </p:set>
                                    <p:anim calcmode="lin" valueType="num">
                                      <p:cBhvr additive="base">
                                        <p:cTn id="20" dur="500" fill="hold"/>
                                        <p:tgtEl>
                                          <p:spTgt spid="26"/>
                                        </p:tgtEl>
                                        <p:attrNameLst>
                                          <p:attrName>ppt_x</p:attrName>
                                        </p:attrNameLst>
                                      </p:cBhvr>
                                      <p:tavLst>
                                        <p:tav tm="0">
                                          <p:val>
                                            <p:strVal val="#ppt_x"/>
                                          </p:val>
                                        </p:tav>
                                        <p:tav tm="100000">
                                          <p:val>
                                            <p:strVal val="#ppt_x"/>
                                          </p:val>
                                        </p:tav>
                                      </p:tavLst>
                                    </p:anim>
                                    <p:anim calcmode="lin" valueType="num">
                                      <p:cBhvr additive="base">
                                        <p:cTn id="21" dur="500" fill="hold"/>
                                        <p:tgtEl>
                                          <p:spTgt spid="26"/>
                                        </p:tgtEl>
                                        <p:attrNameLst>
                                          <p:attrName>ppt_y</p:attrName>
                                        </p:attrNameLst>
                                      </p:cBhvr>
                                      <p:tavLst>
                                        <p:tav tm="0">
                                          <p:val>
                                            <p:strVal val="1+#ppt_h/2"/>
                                          </p:val>
                                        </p:tav>
                                        <p:tav tm="100000">
                                          <p:val>
                                            <p:strVal val="#ppt_y"/>
                                          </p:val>
                                        </p:tav>
                                      </p:tavLst>
                                    </p:anim>
                                  </p:childTnLst>
                                </p:cTn>
                              </p:par>
                              <p:par>
                                <p:cTn id="22" presetID="2" presetClass="entr" presetSubtype="4" decel="100000" fill="hold" grpId="0" nodeType="withEffect">
                                  <p:stCondLst>
                                    <p:cond delay="0"/>
                                  </p:stCondLst>
                                  <p:childTnLst>
                                    <p:set>
                                      <p:cBhvr>
                                        <p:cTn id="23" dur="1" fill="hold">
                                          <p:stCondLst>
                                            <p:cond delay="0"/>
                                          </p:stCondLst>
                                        </p:cTn>
                                        <p:tgtEl>
                                          <p:spTgt spid="25"/>
                                        </p:tgtEl>
                                        <p:attrNameLst>
                                          <p:attrName>style.visibility</p:attrName>
                                        </p:attrNameLst>
                                      </p:cBhvr>
                                      <p:to>
                                        <p:strVal val="visible"/>
                                      </p:to>
                                    </p:set>
                                    <p:anim calcmode="lin" valueType="num">
                                      <p:cBhvr additive="base">
                                        <p:cTn id="24" dur="500" fill="hold"/>
                                        <p:tgtEl>
                                          <p:spTgt spid="25"/>
                                        </p:tgtEl>
                                        <p:attrNameLst>
                                          <p:attrName>ppt_x</p:attrName>
                                        </p:attrNameLst>
                                      </p:cBhvr>
                                      <p:tavLst>
                                        <p:tav tm="0">
                                          <p:val>
                                            <p:strVal val="#ppt_x"/>
                                          </p:val>
                                        </p:tav>
                                        <p:tav tm="100000">
                                          <p:val>
                                            <p:strVal val="#ppt_x"/>
                                          </p:val>
                                        </p:tav>
                                      </p:tavLst>
                                    </p:anim>
                                    <p:anim calcmode="lin" valueType="num">
                                      <p:cBhvr additive="base">
                                        <p:cTn id="25" dur="500" fill="hold"/>
                                        <p:tgtEl>
                                          <p:spTgt spid="25"/>
                                        </p:tgtEl>
                                        <p:attrNameLst>
                                          <p:attrName>ppt_y</p:attrName>
                                        </p:attrNameLst>
                                      </p:cBhvr>
                                      <p:tavLst>
                                        <p:tav tm="0">
                                          <p:val>
                                            <p:strVal val="1+#ppt_h/2"/>
                                          </p:val>
                                        </p:tav>
                                        <p:tav tm="100000">
                                          <p:val>
                                            <p:strVal val="#ppt_y"/>
                                          </p:val>
                                        </p:tav>
                                      </p:tavLst>
                                    </p:anim>
                                  </p:childTnLst>
                                </p:cTn>
                              </p:par>
                              <p:par>
                                <p:cTn id="26" presetID="2" presetClass="entr" presetSubtype="4" decel="100000" fill="hold" grpId="0" nodeType="withEffect">
                                  <p:stCondLst>
                                    <p:cond delay="0"/>
                                  </p:stCondLst>
                                  <p:childTnLst>
                                    <p:set>
                                      <p:cBhvr>
                                        <p:cTn id="27" dur="1" fill="hold">
                                          <p:stCondLst>
                                            <p:cond delay="0"/>
                                          </p:stCondLst>
                                        </p:cTn>
                                        <p:tgtEl>
                                          <p:spTgt spid="24"/>
                                        </p:tgtEl>
                                        <p:attrNameLst>
                                          <p:attrName>style.visibility</p:attrName>
                                        </p:attrNameLst>
                                      </p:cBhvr>
                                      <p:to>
                                        <p:strVal val="visible"/>
                                      </p:to>
                                    </p:set>
                                    <p:anim calcmode="lin" valueType="num">
                                      <p:cBhvr additive="base">
                                        <p:cTn id="28" dur="500" fill="hold"/>
                                        <p:tgtEl>
                                          <p:spTgt spid="24"/>
                                        </p:tgtEl>
                                        <p:attrNameLst>
                                          <p:attrName>ppt_x</p:attrName>
                                        </p:attrNameLst>
                                      </p:cBhvr>
                                      <p:tavLst>
                                        <p:tav tm="0">
                                          <p:val>
                                            <p:strVal val="#ppt_x"/>
                                          </p:val>
                                        </p:tav>
                                        <p:tav tm="100000">
                                          <p:val>
                                            <p:strVal val="#ppt_x"/>
                                          </p:val>
                                        </p:tav>
                                      </p:tavLst>
                                    </p:anim>
                                    <p:anim calcmode="lin" valueType="num">
                                      <p:cBhvr additive="base">
                                        <p:cTn id="29" dur="500" fill="hold"/>
                                        <p:tgtEl>
                                          <p:spTgt spid="24"/>
                                        </p:tgtEl>
                                        <p:attrNameLst>
                                          <p:attrName>ppt_y</p:attrName>
                                        </p:attrNameLst>
                                      </p:cBhvr>
                                      <p:tavLst>
                                        <p:tav tm="0">
                                          <p:val>
                                            <p:strVal val="1+#ppt_h/2"/>
                                          </p:val>
                                        </p:tav>
                                        <p:tav tm="100000">
                                          <p:val>
                                            <p:strVal val="#ppt_y"/>
                                          </p:val>
                                        </p:tav>
                                      </p:tavLst>
                                    </p:anim>
                                  </p:childTnLst>
                                </p:cTn>
                              </p:par>
                              <p:par>
                                <p:cTn id="30" presetID="2" presetClass="entr" presetSubtype="4" decel="100000" fill="hold" grpId="0" nodeType="withEffect">
                                  <p:stCondLst>
                                    <p:cond delay="0"/>
                                  </p:stCondLst>
                                  <p:childTnLst>
                                    <p:set>
                                      <p:cBhvr>
                                        <p:cTn id="31" dur="1" fill="hold">
                                          <p:stCondLst>
                                            <p:cond delay="0"/>
                                          </p:stCondLst>
                                        </p:cTn>
                                        <p:tgtEl>
                                          <p:spTgt spid="23"/>
                                        </p:tgtEl>
                                        <p:attrNameLst>
                                          <p:attrName>style.visibility</p:attrName>
                                        </p:attrNameLst>
                                      </p:cBhvr>
                                      <p:to>
                                        <p:strVal val="visible"/>
                                      </p:to>
                                    </p:set>
                                    <p:anim calcmode="lin" valueType="num">
                                      <p:cBhvr additive="base">
                                        <p:cTn id="32" dur="500" fill="hold"/>
                                        <p:tgtEl>
                                          <p:spTgt spid="23"/>
                                        </p:tgtEl>
                                        <p:attrNameLst>
                                          <p:attrName>ppt_x</p:attrName>
                                        </p:attrNameLst>
                                      </p:cBhvr>
                                      <p:tavLst>
                                        <p:tav tm="0">
                                          <p:val>
                                            <p:strVal val="#ppt_x"/>
                                          </p:val>
                                        </p:tav>
                                        <p:tav tm="100000">
                                          <p:val>
                                            <p:strVal val="#ppt_x"/>
                                          </p:val>
                                        </p:tav>
                                      </p:tavLst>
                                    </p:anim>
                                    <p:anim calcmode="lin" valueType="num">
                                      <p:cBhvr additive="base">
                                        <p:cTn id="33"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22" grpId="0" uiExpand="1"/>
      <p:bldP spid="23" grpId="0" uiExpand="1"/>
      <p:bldP spid="24" grpId="0" uiExpand="1"/>
      <p:bldP spid="25" grpId="0" uiExpand="1"/>
      <p:bldP spid="26" grpId="0" uiExpand="1"/>
      <p:bldP spid="29" grpId="0" uiExpand="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E51C317-01B7-4315-B67A-9013ABE9E213}"/>
              </a:ext>
            </a:extLst>
          </p:cNvPr>
          <p:cNvSpPr>
            <a:spLocks noGrp="1"/>
          </p:cNvSpPr>
          <p:nvPr>
            <p:ph type="title"/>
          </p:nvPr>
        </p:nvSpPr>
        <p:spPr/>
        <p:txBody>
          <a:bodyPr/>
          <a:lstStyle/>
          <a:p>
            <a:r>
              <a:rPr lang="en-US" dirty="0"/>
              <a:t>Demo</a:t>
            </a:r>
          </a:p>
        </p:txBody>
      </p:sp>
      <p:sp>
        <p:nvSpPr>
          <p:cNvPr id="4" name="Text Placeholder 3">
            <a:extLst>
              <a:ext uri="{FF2B5EF4-FFF2-40B4-BE49-F238E27FC236}">
                <a16:creationId xmlns:a16="http://schemas.microsoft.com/office/drawing/2014/main" id="{20EFA3F8-9CFD-4BBA-82C8-F323D59D3402}"/>
              </a:ext>
            </a:extLst>
          </p:cNvPr>
          <p:cNvSpPr>
            <a:spLocks noGrp="1"/>
          </p:cNvSpPr>
          <p:nvPr>
            <p:ph type="body" sz="quarter" idx="12"/>
          </p:nvPr>
        </p:nvSpPr>
        <p:spPr>
          <a:xfrm>
            <a:off x="274638" y="3954463"/>
            <a:ext cx="10058401" cy="2954655"/>
          </a:xfrm>
        </p:spPr>
        <p:txBody>
          <a:bodyPr/>
          <a:lstStyle/>
          <a:p>
            <a:r>
              <a:rPr lang="en-US" dirty="0"/>
              <a:t>Dog vs. cat classifier: </a:t>
            </a:r>
            <a:r>
              <a:rPr lang="en-US" dirty="0">
                <a:hlinkClick r:id="rId3"/>
              </a:rPr>
              <a:t>http://customvision.ai</a:t>
            </a:r>
            <a:r>
              <a:rPr lang="en-US" dirty="0"/>
              <a:t> </a:t>
            </a:r>
          </a:p>
          <a:p>
            <a:endParaRPr lang="en-US" dirty="0"/>
          </a:p>
          <a:p>
            <a:r>
              <a:rPr lang="en-US" dirty="0"/>
              <a:t>Intelligent Kiosk: </a:t>
            </a:r>
            <a:r>
              <a:rPr lang="en-US" dirty="0">
                <a:hlinkClick r:id="rId4"/>
              </a:rPr>
              <a:t>https://aka.ms/kioskapp</a:t>
            </a:r>
            <a:r>
              <a:rPr lang="en-US" dirty="0"/>
              <a:t> </a:t>
            </a:r>
          </a:p>
          <a:p>
            <a:endParaRPr lang="en-US" dirty="0"/>
          </a:p>
          <a:p>
            <a:r>
              <a:rPr lang="en-US" dirty="0"/>
              <a:t>Export to </a:t>
            </a:r>
            <a:r>
              <a:rPr lang="en-US" dirty="0" err="1"/>
              <a:t>CoreML</a:t>
            </a:r>
            <a:r>
              <a:rPr lang="en-US" dirty="0"/>
              <a:t> on iOS11: </a:t>
            </a:r>
            <a:r>
              <a:rPr lang="en-US" dirty="0">
                <a:hlinkClick r:id="rId5"/>
              </a:rPr>
              <a:t>https://aka.ms/cvsexport</a:t>
            </a:r>
            <a:endParaRPr lang="en-US" dirty="0"/>
          </a:p>
          <a:p>
            <a:endParaRPr lang="en-US" dirty="0"/>
          </a:p>
        </p:txBody>
      </p:sp>
    </p:spTree>
    <p:extLst>
      <p:ext uri="{BB962C8B-B14F-4D97-AF65-F5344CB8AC3E}">
        <p14:creationId xmlns:p14="http://schemas.microsoft.com/office/powerpoint/2010/main" val="377995921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xmlns:a16="http://schemas.microsoft.com/office/drawing/2014/main">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Best Practices for using Custom Vision</a:t>
            </a:r>
          </a:p>
        </p:txBody>
      </p:sp>
      <p:sp>
        <p:nvSpPr>
          <p:cNvPr id="3" name="Text Placeholder 2"/>
          <p:cNvSpPr>
            <a:spLocks noGrp="1"/>
          </p:cNvSpPr>
          <p:nvPr>
            <p:ph type="body" sz="quarter" idx="10"/>
          </p:nvPr>
        </p:nvSpPr>
        <p:spPr>
          <a:xfrm>
            <a:off x="274638" y="1212850"/>
            <a:ext cx="11888787" cy="5336846"/>
          </a:xfrm>
        </p:spPr>
        <p:txBody>
          <a:bodyPr/>
          <a:lstStyle/>
          <a:p>
            <a:pPr marL="571500" indent="-571500">
              <a:buFont typeface="Arial" panose="020B0604020202020204" pitchFamily="34" charset="0"/>
              <a:buChar char="•"/>
            </a:pPr>
            <a:r>
              <a:rPr lang="en-US" dirty="0"/>
              <a:t>Use at least 30 images for each tag  </a:t>
            </a:r>
          </a:p>
          <a:p>
            <a:pPr marL="571500" indent="-571500">
              <a:buFont typeface="Arial" panose="020B0604020202020204" pitchFamily="34" charset="0"/>
              <a:buChar char="•"/>
            </a:pPr>
            <a:r>
              <a:rPr lang="en-US" dirty="0"/>
              <a:t>Images should be the focus of the picture</a:t>
            </a:r>
          </a:p>
          <a:p>
            <a:pPr marL="571500" indent="-571500">
              <a:buFont typeface="Arial" panose="020B0604020202020204" pitchFamily="34" charset="0"/>
              <a:buChar char="•"/>
            </a:pPr>
            <a:r>
              <a:rPr lang="en-US" dirty="0"/>
              <a:t>Use sufficiently diverse images and backgrounds (ex: cats with red background and dogs with blue background)</a:t>
            </a:r>
          </a:p>
          <a:p>
            <a:pPr marL="571500" indent="-571500">
              <a:buFont typeface="Arial" panose="020B0604020202020204" pitchFamily="34" charset="0"/>
              <a:buChar char="•"/>
            </a:pPr>
            <a:r>
              <a:rPr lang="en-US" dirty="0"/>
              <a:t>Train with images that are similar in {quality, resolution, lighting, etc.} to the images that will be used in prod</a:t>
            </a:r>
          </a:p>
          <a:p>
            <a:pPr marL="571500" indent="-571500">
              <a:buFont typeface="Arial" panose="020B0604020202020204" pitchFamily="34" charset="0"/>
              <a:buChar char="•"/>
            </a:pPr>
            <a:r>
              <a:rPr lang="en-US" dirty="0"/>
              <a:t>Supports Microsoft accounts (MSA) and AAD</a:t>
            </a:r>
          </a:p>
          <a:p>
            <a:pPr marL="571500" indent="-571500">
              <a:buFont typeface="Arial" panose="020B0604020202020204" pitchFamily="34" charset="0"/>
              <a:buChar char="•"/>
            </a:pPr>
            <a:endParaRPr lang="en-US" dirty="0"/>
          </a:p>
          <a:p>
            <a:pPr marL="571500" indent="-571500">
              <a:buFont typeface="Arial" panose="020B0604020202020204" pitchFamily="34" charset="0"/>
              <a:buChar char="•"/>
            </a:pPr>
            <a:endParaRPr lang="en-US" dirty="0"/>
          </a:p>
        </p:txBody>
      </p:sp>
    </p:spTree>
    <p:extLst>
      <p:ext uri="{BB962C8B-B14F-4D97-AF65-F5344CB8AC3E}">
        <p14:creationId xmlns:p14="http://schemas.microsoft.com/office/powerpoint/2010/main" val="26429694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67A427-B019-4DEE-A0E9-D94536BC4EDB}"/>
              </a:ext>
            </a:extLst>
          </p:cNvPr>
          <p:cNvSpPr>
            <a:spLocks noGrp="1"/>
          </p:cNvSpPr>
          <p:nvPr>
            <p:ph type="title"/>
          </p:nvPr>
        </p:nvSpPr>
        <p:spPr/>
        <p:txBody>
          <a:bodyPr/>
          <a:lstStyle/>
          <a:p>
            <a:r>
              <a:rPr lang="en-US" dirty="0" err="1"/>
              <a:t>Gotchas</a:t>
            </a:r>
            <a:r>
              <a:rPr lang="en-US" dirty="0"/>
              <a:t> to watch for</a:t>
            </a:r>
          </a:p>
        </p:txBody>
      </p:sp>
      <p:sp>
        <p:nvSpPr>
          <p:cNvPr id="3" name="Text Placeholder 2">
            <a:extLst>
              <a:ext uri="{FF2B5EF4-FFF2-40B4-BE49-F238E27FC236}">
                <a16:creationId xmlns:a16="http://schemas.microsoft.com/office/drawing/2014/main" id="{ECCE5E84-6EA4-425F-83E3-1A0146C3F752}"/>
              </a:ext>
            </a:extLst>
          </p:cNvPr>
          <p:cNvSpPr>
            <a:spLocks noGrp="1"/>
          </p:cNvSpPr>
          <p:nvPr>
            <p:ph type="body" sz="quarter" idx="10"/>
          </p:nvPr>
        </p:nvSpPr>
        <p:spPr>
          <a:xfrm>
            <a:off x="274638" y="1212850"/>
            <a:ext cx="11888787" cy="4505849"/>
          </a:xfrm>
        </p:spPr>
        <p:txBody>
          <a:bodyPr/>
          <a:lstStyle/>
          <a:p>
            <a:pPr marL="571500" indent="-571500">
              <a:buFont typeface="Arial" panose="020B0604020202020204" pitchFamily="34" charset="0"/>
              <a:buChar char="•"/>
            </a:pPr>
            <a:r>
              <a:rPr lang="en-US" dirty="0"/>
              <a:t>V1 doesn’t currently do object detection with bounding boxes within an image</a:t>
            </a:r>
          </a:p>
          <a:p>
            <a:pPr marL="571500" indent="-571500">
              <a:buFont typeface="Arial" panose="020B0604020202020204" pitchFamily="34" charset="0"/>
              <a:buChar char="•"/>
            </a:pPr>
            <a:r>
              <a:rPr lang="en-US" dirty="0"/>
              <a:t>Intended to be robust to subtle differences, so V1 is not well suited to tasks like defect detection/quality assurance</a:t>
            </a:r>
          </a:p>
          <a:p>
            <a:pPr marL="571500" indent="-571500">
              <a:buFont typeface="Arial" panose="020B0604020202020204" pitchFamily="34" charset="0"/>
              <a:buChar char="•"/>
            </a:pPr>
            <a:r>
              <a:rPr lang="en-US" dirty="0"/>
              <a:t>Current project limitations while in preview: 1000 images, 50 tags, 20 iterations saved</a:t>
            </a:r>
          </a:p>
          <a:p>
            <a:pPr marL="571500" indent="-571500">
              <a:buFont typeface="Arial" panose="020B0604020202020204" pitchFamily="34" charset="0"/>
              <a:buChar char="•"/>
            </a:pPr>
            <a:r>
              <a:rPr lang="en-US" dirty="0"/>
              <a:t>Current account limitations while in preview: 20 projects, 1000 predictions per day</a:t>
            </a:r>
          </a:p>
        </p:txBody>
      </p:sp>
    </p:spTree>
    <p:extLst>
      <p:ext uri="{BB962C8B-B14F-4D97-AF65-F5344CB8AC3E}">
        <p14:creationId xmlns:p14="http://schemas.microsoft.com/office/powerpoint/2010/main" val="1815717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6ECC2-1519-48F2-8961-F358E2A1B374}"/>
              </a:ext>
            </a:extLst>
          </p:cNvPr>
          <p:cNvSpPr>
            <a:spLocks noGrp="1"/>
          </p:cNvSpPr>
          <p:nvPr>
            <p:ph type="title"/>
          </p:nvPr>
        </p:nvSpPr>
        <p:spPr/>
        <p:txBody>
          <a:bodyPr/>
          <a:lstStyle/>
          <a:p>
            <a:r>
              <a:rPr lang="en-GB" dirty="0"/>
              <a:t>Example Customer Scenarios</a:t>
            </a:r>
          </a:p>
        </p:txBody>
      </p:sp>
      <p:sp>
        <p:nvSpPr>
          <p:cNvPr id="3" name="Text Placeholder 2">
            <a:extLst>
              <a:ext uri="{FF2B5EF4-FFF2-40B4-BE49-F238E27FC236}">
                <a16:creationId xmlns:a16="http://schemas.microsoft.com/office/drawing/2014/main" id="{1F6CB079-3FA4-447E-AC98-F86DEB1F89F4}"/>
              </a:ext>
            </a:extLst>
          </p:cNvPr>
          <p:cNvSpPr>
            <a:spLocks noGrp="1"/>
          </p:cNvSpPr>
          <p:nvPr>
            <p:ph type="body" sz="quarter" idx="10"/>
          </p:nvPr>
        </p:nvSpPr>
        <p:spPr>
          <a:xfrm>
            <a:off x="274638" y="1212850"/>
            <a:ext cx="11888787" cy="5182957"/>
          </a:xfrm>
        </p:spPr>
        <p:txBody>
          <a:bodyPr/>
          <a:lstStyle/>
          <a:p>
            <a:r>
              <a:rPr lang="en-GB" dirty="0"/>
              <a:t>Customer Support</a:t>
            </a:r>
          </a:p>
          <a:p>
            <a:pPr marL="800100" lvl="1" indent="-571500">
              <a:buFont typeface="Arial" panose="020B0604020202020204" pitchFamily="34" charset="0"/>
              <a:buChar char="•"/>
            </a:pPr>
            <a:r>
              <a:rPr lang="en-GB" dirty="0"/>
              <a:t>Enable a customer to identify a product for support by taking a photo. No finding the manual or pulling the appliance out to identify it!</a:t>
            </a:r>
          </a:p>
          <a:p>
            <a:r>
              <a:rPr lang="en-GB" dirty="0"/>
              <a:t>Service Engineers</a:t>
            </a:r>
          </a:p>
          <a:p>
            <a:pPr marL="800100" lvl="1" indent="-571500">
              <a:buFont typeface="Arial" panose="020B0604020202020204" pitchFamily="34" charset="0"/>
              <a:buChar char="•"/>
            </a:pPr>
            <a:r>
              <a:rPr lang="en-GB" dirty="0"/>
              <a:t>Identify parts for ordering</a:t>
            </a:r>
          </a:p>
          <a:p>
            <a:r>
              <a:rPr lang="en-GB" dirty="0"/>
              <a:t>Manufacturing</a:t>
            </a:r>
          </a:p>
          <a:p>
            <a:pPr marL="800100" lvl="1" indent="-571500">
              <a:buFont typeface="Arial" panose="020B0604020202020204" pitchFamily="34" charset="0"/>
              <a:buChar char="•"/>
            </a:pPr>
            <a:r>
              <a:rPr lang="en-GB" dirty="0"/>
              <a:t>Fault detection on assembly lines to avoid machine downtime and drop in production rates (provided differences are obvious)</a:t>
            </a:r>
          </a:p>
          <a:p>
            <a:r>
              <a:rPr lang="en-GB" dirty="0"/>
              <a:t>Data Scientists</a:t>
            </a:r>
          </a:p>
          <a:p>
            <a:pPr marL="800100" lvl="1" indent="-571500">
              <a:buFont typeface="Arial" panose="020B0604020202020204" pitchFamily="34" charset="0"/>
              <a:buChar char="•"/>
            </a:pPr>
            <a:r>
              <a:rPr lang="en-GB" dirty="0"/>
              <a:t>Automatic tagging instead of manual, to create features or labels</a:t>
            </a:r>
          </a:p>
        </p:txBody>
      </p:sp>
    </p:spTree>
    <p:extLst>
      <p:ext uri="{BB962C8B-B14F-4D97-AF65-F5344CB8AC3E}">
        <p14:creationId xmlns:p14="http://schemas.microsoft.com/office/powerpoint/2010/main" val="655196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1B6E1A-CF2A-4016-ADC0-B8E6A13DA8FC}"/>
              </a:ext>
            </a:extLst>
          </p:cNvPr>
          <p:cNvSpPr>
            <a:spLocks noGrp="1"/>
          </p:cNvSpPr>
          <p:nvPr>
            <p:ph type="title"/>
          </p:nvPr>
        </p:nvSpPr>
        <p:spPr/>
        <p:txBody>
          <a:bodyPr/>
          <a:lstStyle/>
          <a:p>
            <a:r>
              <a:rPr lang="en-US" dirty="0"/>
              <a:t>Resources: Custom Vision Service</a:t>
            </a:r>
          </a:p>
        </p:txBody>
      </p:sp>
      <p:sp>
        <p:nvSpPr>
          <p:cNvPr id="3" name="Text Placeholder 2">
            <a:extLst>
              <a:ext uri="{FF2B5EF4-FFF2-40B4-BE49-F238E27FC236}">
                <a16:creationId xmlns:a16="http://schemas.microsoft.com/office/drawing/2014/main" id="{EB1CA00D-E55C-423F-92CE-9CB8193BD789}"/>
              </a:ext>
            </a:extLst>
          </p:cNvPr>
          <p:cNvSpPr>
            <a:spLocks noGrp="1"/>
          </p:cNvSpPr>
          <p:nvPr>
            <p:ph type="body" sz="quarter" idx="10"/>
          </p:nvPr>
        </p:nvSpPr>
        <p:spPr>
          <a:xfrm>
            <a:off x="274638" y="1212850"/>
            <a:ext cx="11888787" cy="4616648"/>
          </a:xfrm>
        </p:spPr>
        <p:txBody>
          <a:bodyPr/>
          <a:lstStyle/>
          <a:p>
            <a:r>
              <a:rPr lang="en-US" dirty="0"/>
              <a:t>Get started at </a:t>
            </a:r>
            <a:r>
              <a:rPr lang="en-US" dirty="0">
                <a:hlinkClick r:id="rId3"/>
              </a:rPr>
              <a:t>http://customvision.ai</a:t>
            </a:r>
            <a:r>
              <a:rPr lang="en-US" dirty="0"/>
              <a:t> </a:t>
            </a:r>
          </a:p>
          <a:p>
            <a:endParaRPr lang="en-US" dirty="0"/>
          </a:p>
          <a:p>
            <a:r>
              <a:rPr lang="en-US" dirty="0"/>
              <a:t>Build 2017 Talk: </a:t>
            </a:r>
            <a:r>
              <a:rPr lang="en-US" dirty="0">
                <a:hlinkClick r:id="rId4"/>
              </a:rPr>
              <a:t>https://channel9.msdn.com/Events/Build/2017/T6022</a:t>
            </a:r>
            <a:endParaRPr lang="en-US" dirty="0"/>
          </a:p>
          <a:p>
            <a:endParaRPr lang="en-US" dirty="0"/>
          </a:p>
          <a:p>
            <a:r>
              <a:rPr lang="en-US" dirty="0"/>
              <a:t>Programmatic API access using C# (Python and Node SDKs coming soon): </a:t>
            </a:r>
            <a:r>
              <a:rPr lang="en-US" dirty="0">
                <a:hlinkClick r:id="rId5"/>
              </a:rPr>
              <a:t>https://github.com/Microsoft/Cognitive-CustomVision-Windows</a:t>
            </a:r>
            <a:r>
              <a:rPr lang="en-US" dirty="0"/>
              <a:t>  </a:t>
            </a:r>
          </a:p>
        </p:txBody>
      </p:sp>
    </p:spTree>
    <p:extLst>
      <p:ext uri="{BB962C8B-B14F-4D97-AF65-F5344CB8AC3E}">
        <p14:creationId xmlns:p14="http://schemas.microsoft.com/office/powerpoint/2010/main" val="28353551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Speech</a:t>
            </a:r>
          </a:p>
        </p:txBody>
      </p:sp>
    </p:spTree>
    <p:extLst>
      <p:ext uri="{BB962C8B-B14F-4D97-AF65-F5344CB8AC3E}">
        <p14:creationId xmlns:p14="http://schemas.microsoft.com/office/powerpoint/2010/main" val="1626001616"/>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
            <a:extLst>
              <a:ext uri="{FF2B5EF4-FFF2-40B4-BE49-F238E27FC236}">
                <a16:creationId xmlns:a16="http://schemas.microsoft.com/office/drawing/2014/main" id="{EDEDDB05-9AF3-452C-B604-56CE8E2508C4}"/>
              </a:ext>
            </a:extLst>
          </p:cNvPr>
          <p:cNvSpPr txBox="1">
            <a:spLocks/>
          </p:cNvSpPr>
          <p:nvPr/>
        </p:nvSpPr>
        <p:spPr>
          <a:xfrm>
            <a:off x="1213560" y="258188"/>
            <a:ext cx="10971073" cy="977208"/>
          </a:xfrm>
          <a:prstGeom prst="rect">
            <a:avLst/>
          </a:prstGeom>
          <a:solidFill>
            <a:schemeClr val="bg1">
              <a:lumMod val="95000"/>
            </a:schemeClr>
          </a:solidFill>
        </p:spPr>
        <p:txBody>
          <a:bodyPr vert="horz" wrap="square" lIns="182854" tIns="91427" rIns="146283" bIns="91427"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191">
              <a:defRPr/>
            </a:pPr>
            <a:r>
              <a:rPr lang="en-US" sz="4896">
                <a:gradFill>
                  <a:gsLst>
                    <a:gs pos="1250">
                      <a:srgbClr val="353535"/>
                    </a:gs>
                    <a:gs pos="100000">
                      <a:srgbClr val="353535"/>
                    </a:gs>
                  </a:gsLst>
                  <a:lin ang="5400000" scaled="0"/>
                </a:gradFill>
                <a:latin typeface="Segoe UI Light"/>
              </a:rPr>
              <a:t>Speech</a:t>
            </a:r>
          </a:p>
        </p:txBody>
      </p:sp>
      <p:sp>
        <p:nvSpPr>
          <p:cNvPr id="24" name="TextBox 23"/>
          <p:cNvSpPr txBox="1"/>
          <p:nvPr/>
        </p:nvSpPr>
        <p:spPr>
          <a:xfrm>
            <a:off x="1034652" y="4010851"/>
            <a:ext cx="2868152" cy="511184"/>
          </a:xfrm>
          <a:prstGeom prst="rect">
            <a:avLst/>
          </a:prstGeom>
          <a:noFill/>
        </p:spPr>
        <p:txBody>
          <a:bodyPr wrap="square" lIns="179260" tIns="143408" rIns="179260" bIns="143408" rtlCol="0" anchor="ctr">
            <a:spAutoFit/>
          </a:bodyPr>
          <a:lstStyle/>
          <a:p>
            <a:pPr algn="ctr" defTabSz="932509">
              <a:lnSpc>
                <a:spcPct val="90000"/>
              </a:lnSpc>
              <a:spcAft>
                <a:spcPts val="587"/>
              </a:spcAft>
              <a:defRPr/>
            </a:pPr>
            <a:r>
              <a:rPr lang="en-US" sz="1599" b="1">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Bing Speech API</a:t>
            </a:r>
          </a:p>
        </p:txBody>
      </p:sp>
      <p:sp>
        <p:nvSpPr>
          <p:cNvPr id="25" name="Rectangle 24"/>
          <p:cNvSpPr/>
          <p:nvPr/>
        </p:nvSpPr>
        <p:spPr>
          <a:xfrm>
            <a:off x="1012827" y="4427173"/>
            <a:ext cx="2911799" cy="489428"/>
          </a:xfrm>
          <a:prstGeom prst="rect">
            <a:avLst/>
          </a:prstGeom>
        </p:spPr>
        <p:txBody>
          <a:bodyPr wrap="square">
            <a:spAutoFit/>
          </a:bodyPr>
          <a:lstStyle/>
          <a:p>
            <a:pPr algn="ctr" defTabSz="932509">
              <a:lnSpc>
                <a:spcPct val="90000"/>
              </a:lnSpc>
              <a:spcAft>
                <a:spcPts val="587"/>
              </a:spcAft>
              <a:defRPr/>
            </a:pPr>
            <a:r>
              <a:rPr lang="en-US" sz="1399">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Convert speech to text and back again, and understand its intent</a:t>
            </a:r>
          </a:p>
        </p:txBody>
      </p:sp>
      <p:sp>
        <p:nvSpPr>
          <p:cNvPr id="27" name="TextBox 26"/>
          <p:cNvSpPr txBox="1"/>
          <p:nvPr/>
        </p:nvSpPr>
        <p:spPr>
          <a:xfrm>
            <a:off x="4640756" y="4010851"/>
            <a:ext cx="3154967" cy="511184"/>
          </a:xfrm>
          <a:prstGeom prst="rect">
            <a:avLst/>
          </a:prstGeom>
          <a:noFill/>
        </p:spPr>
        <p:txBody>
          <a:bodyPr wrap="square" lIns="179260" tIns="143408" rIns="179260" bIns="143408" rtlCol="0" anchor="ctr">
            <a:spAutoFit/>
          </a:bodyPr>
          <a:lstStyle/>
          <a:p>
            <a:pPr algn="ctr" defTabSz="932509">
              <a:lnSpc>
                <a:spcPct val="90000"/>
              </a:lnSpc>
              <a:spcAft>
                <a:spcPts val="587"/>
              </a:spcAft>
              <a:defRPr/>
            </a:pPr>
            <a:r>
              <a:rPr lang="en-US" sz="1599" b="1">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Speaker Recognition API</a:t>
            </a:r>
          </a:p>
        </p:txBody>
      </p:sp>
      <p:sp>
        <p:nvSpPr>
          <p:cNvPr id="28" name="Rectangle 27"/>
          <p:cNvSpPr/>
          <p:nvPr/>
        </p:nvSpPr>
        <p:spPr>
          <a:xfrm>
            <a:off x="4914534" y="4427173"/>
            <a:ext cx="2607411" cy="489428"/>
          </a:xfrm>
          <a:prstGeom prst="rect">
            <a:avLst/>
          </a:prstGeom>
        </p:spPr>
        <p:txBody>
          <a:bodyPr wrap="square">
            <a:spAutoFit/>
          </a:bodyPr>
          <a:lstStyle/>
          <a:p>
            <a:pPr algn="ctr" defTabSz="932509">
              <a:lnSpc>
                <a:spcPct val="90000"/>
              </a:lnSpc>
              <a:spcAft>
                <a:spcPts val="587"/>
              </a:spcAft>
              <a:defRPr/>
            </a:pPr>
            <a:r>
              <a:rPr lang="en-US" sz="1399">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Give your app the ability </a:t>
            </a:r>
            <a:br>
              <a:rPr lang="en-US" sz="1399">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br>
            <a:r>
              <a:rPr lang="en-US" sz="1399">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to know who's talking</a:t>
            </a:r>
          </a:p>
        </p:txBody>
      </p:sp>
      <p:sp>
        <p:nvSpPr>
          <p:cNvPr id="30" name="TextBox 29"/>
          <p:cNvSpPr txBox="1"/>
          <p:nvPr/>
        </p:nvSpPr>
        <p:spPr>
          <a:xfrm>
            <a:off x="8533674" y="4010851"/>
            <a:ext cx="2868152" cy="511184"/>
          </a:xfrm>
          <a:prstGeom prst="rect">
            <a:avLst/>
          </a:prstGeom>
          <a:noFill/>
        </p:spPr>
        <p:txBody>
          <a:bodyPr wrap="square" lIns="179260" tIns="143408" rIns="179260" bIns="143408" rtlCol="0" anchor="ctr">
            <a:spAutoFit/>
          </a:bodyPr>
          <a:lstStyle/>
          <a:p>
            <a:pPr algn="ctr" defTabSz="932509">
              <a:lnSpc>
                <a:spcPct val="90000"/>
              </a:lnSpc>
              <a:spcAft>
                <a:spcPts val="587"/>
              </a:spcAft>
              <a:defRPr/>
            </a:pPr>
            <a:r>
              <a:rPr lang="en-US" sz="1599" b="1">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Custom Speech Service</a:t>
            </a:r>
          </a:p>
        </p:txBody>
      </p:sp>
      <p:sp>
        <p:nvSpPr>
          <p:cNvPr id="31" name="Rectangle 30"/>
          <p:cNvSpPr/>
          <p:nvPr/>
        </p:nvSpPr>
        <p:spPr>
          <a:xfrm>
            <a:off x="8664045" y="4427173"/>
            <a:ext cx="2607411" cy="489428"/>
          </a:xfrm>
          <a:prstGeom prst="rect">
            <a:avLst/>
          </a:prstGeom>
        </p:spPr>
        <p:txBody>
          <a:bodyPr wrap="square">
            <a:spAutoFit/>
          </a:bodyPr>
          <a:lstStyle/>
          <a:p>
            <a:pPr algn="ctr" defTabSz="932509">
              <a:lnSpc>
                <a:spcPct val="90000"/>
              </a:lnSpc>
              <a:spcAft>
                <a:spcPts val="587"/>
              </a:spcAft>
              <a:defRPr/>
            </a:pPr>
            <a:r>
              <a:rPr lang="en-US" sz="1399"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Fine-tune speech recognition for anyone, anywhere</a:t>
            </a:r>
          </a:p>
        </p:txBody>
      </p:sp>
      <p:sp>
        <p:nvSpPr>
          <p:cNvPr id="45" name="Rectangle 44"/>
          <p:cNvSpPr/>
          <p:nvPr/>
        </p:nvSpPr>
        <p:spPr bwMode="auto">
          <a:xfrm>
            <a:off x="1213561" y="127479"/>
            <a:ext cx="78910" cy="126981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3" name="Picture 2">
            <a:extLst>
              <a:ext uri="{FF2B5EF4-FFF2-40B4-BE49-F238E27FC236}">
                <a16:creationId xmlns:a16="http://schemas.microsoft.com/office/drawing/2014/main" id="{BD8A23C4-0FD5-418D-8DA0-0149898E66AA}"/>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920088" y="2841360"/>
            <a:ext cx="1097280" cy="1097280"/>
          </a:xfrm>
          <a:prstGeom prst="rect">
            <a:avLst/>
          </a:prstGeom>
        </p:spPr>
      </p:pic>
      <p:pic>
        <p:nvPicPr>
          <p:cNvPr id="10" name="Picture 9">
            <a:extLst>
              <a:ext uri="{FF2B5EF4-FFF2-40B4-BE49-F238E27FC236}">
                <a16:creationId xmlns:a16="http://schemas.microsoft.com/office/drawing/2014/main" id="{30D4943C-9182-45AC-A5F3-DCD1518A46CA}"/>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669599" y="2847075"/>
            <a:ext cx="1097280" cy="1085849"/>
          </a:xfrm>
          <a:prstGeom prst="rect">
            <a:avLst/>
          </a:prstGeom>
        </p:spPr>
      </p:pic>
      <p:pic>
        <p:nvPicPr>
          <p:cNvPr id="17" name="Picture 16">
            <a:extLst>
              <a:ext uri="{FF2B5EF4-FFF2-40B4-BE49-F238E27FC236}">
                <a16:creationId xmlns:a16="http://schemas.microsoft.com/office/drawing/2014/main" id="{27884BC2-1DA3-47E1-97E4-989FDB3A09A1}"/>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9419110" y="2841360"/>
            <a:ext cx="1097280" cy="1097280"/>
          </a:xfrm>
          <a:prstGeom prst="rect">
            <a:avLst/>
          </a:prstGeom>
        </p:spPr>
      </p:pic>
      <p:grpSp>
        <p:nvGrpSpPr>
          <p:cNvPr id="2" name="Group 1">
            <a:extLst>
              <a:ext uri="{FF2B5EF4-FFF2-40B4-BE49-F238E27FC236}">
                <a16:creationId xmlns:a16="http://schemas.microsoft.com/office/drawing/2014/main" id="{AF4FAC69-797F-456C-B4FD-1DC6EC93CEBB}"/>
              </a:ext>
            </a:extLst>
          </p:cNvPr>
          <p:cNvGrpSpPr/>
          <p:nvPr/>
        </p:nvGrpSpPr>
        <p:grpSpPr>
          <a:xfrm>
            <a:off x="881" y="243872"/>
            <a:ext cx="1212678" cy="1005840"/>
            <a:chOff x="881" y="243872"/>
            <a:chExt cx="1212678" cy="1005840"/>
          </a:xfrm>
        </p:grpSpPr>
        <p:sp>
          <p:nvSpPr>
            <p:cNvPr id="34" name="Rectangle 33"/>
            <p:cNvSpPr/>
            <p:nvPr/>
          </p:nvSpPr>
          <p:spPr bwMode="auto">
            <a:xfrm>
              <a:off x="881" y="259222"/>
              <a:ext cx="1212678" cy="976174"/>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16" name="Picture 15">
              <a:extLst>
                <a:ext uri="{FF2B5EF4-FFF2-40B4-BE49-F238E27FC236}">
                  <a16:creationId xmlns:a16="http://schemas.microsoft.com/office/drawing/2014/main" id="{C07E95DD-E9DF-439B-A407-5B12F5B9E120}"/>
                </a:ext>
              </a:extLst>
            </p:cNvPr>
            <p:cNvPicPr>
              <a:picLocks noChangeAspect="1"/>
            </p:cNvPicPr>
            <p:nvPr/>
          </p:nvPicPr>
          <p:blipFill>
            <a:blip r:embed="rId3">
              <a:biLevel thresh="25000"/>
              <a:extLst>
                <a:ext uri="{28A0092B-C50C-407E-A947-70E740481C1C}">
                  <a14:useLocalDpi xmlns:a14="http://schemas.microsoft.com/office/drawing/2010/main"/>
                </a:ext>
              </a:extLst>
            </a:blip>
            <a:stretch>
              <a:fillRect/>
            </a:stretch>
          </p:blipFill>
          <p:spPr>
            <a:xfrm>
              <a:off x="104300" y="243872"/>
              <a:ext cx="1005840" cy="1005840"/>
            </a:xfrm>
            <a:prstGeom prst="rect">
              <a:avLst/>
            </a:prstGeom>
          </p:spPr>
        </p:pic>
      </p:grpSp>
    </p:spTree>
    <p:extLst>
      <p:ext uri="{BB962C8B-B14F-4D97-AF65-F5344CB8AC3E}">
        <p14:creationId xmlns:p14="http://schemas.microsoft.com/office/powerpoint/2010/main" val="1080042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a14="http://schemas.microsoft.com/office/drawing/2010/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8000" decel="9200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accel="10000" decel="90000" fill="hold" grpId="0" nodeType="afterEffect">
                                  <p:stCondLst>
                                    <p:cond delay="0"/>
                                  </p:stCondLst>
                                  <p:childTnLst>
                                    <p:set>
                                      <p:cBhvr>
                                        <p:cTn id="11" dur="1" fill="hold">
                                          <p:stCondLst>
                                            <p:cond delay="0"/>
                                          </p:stCondLst>
                                        </p:cTn>
                                        <p:tgtEl>
                                          <p:spTgt spid="26"/>
                                        </p:tgtEl>
                                        <p:attrNameLst>
                                          <p:attrName>style.visibility</p:attrName>
                                        </p:attrNameLst>
                                      </p:cBhvr>
                                      <p:to>
                                        <p:strVal val="visible"/>
                                      </p:to>
                                    </p:set>
                                    <p:anim calcmode="lin" valueType="num">
                                      <p:cBhvr additive="base">
                                        <p:cTn id="12" dur="500" fill="hold"/>
                                        <p:tgtEl>
                                          <p:spTgt spid="26"/>
                                        </p:tgtEl>
                                        <p:attrNameLst>
                                          <p:attrName>ppt_x</p:attrName>
                                        </p:attrNameLst>
                                      </p:cBhvr>
                                      <p:tavLst>
                                        <p:tav tm="0">
                                          <p:val>
                                            <p:strVal val="0-#ppt_w/2"/>
                                          </p:val>
                                        </p:tav>
                                        <p:tav tm="100000">
                                          <p:val>
                                            <p:strVal val="#ppt_x"/>
                                          </p:val>
                                        </p:tav>
                                      </p:tavLst>
                                    </p:anim>
                                    <p:anim calcmode="lin" valueType="num">
                                      <p:cBhvr additive="base">
                                        <p:cTn id="13" dur="500" fill="hold"/>
                                        <p:tgtEl>
                                          <p:spTgt spid="26"/>
                                        </p:tgtEl>
                                        <p:attrNameLst>
                                          <p:attrName>ppt_y</p:attrName>
                                        </p:attrNameLst>
                                      </p:cBhvr>
                                      <p:tavLst>
                                        <p:tav tm="0">
                                          <p:val>
                                            <p:strVal val="#ppt_y"/>
                                          </p:val>
                                        </p:tav>
                                        <p:tav tm="100000">
                                          <p:val>
                                            <p:strVal val="#ppt_y"/>
                                          </p:val>
                                        </p:tav>
                                      </p:tavLst>
                                    </p:anim>
                                  </p:childTnLst>
                                </p:cTn>
                              </p:par>
                              <p:par>
                                <p:cTn id="14" presetID="53" presetClass="entr" presetSubtype="16" fill="hold" nodeType="withEffect">
                                  <p:stCondLst>
                                    <p:cond delay="0"/>
                                  </p:stCondLst>
                                  <p:childTnLst>
                                    <p:set>
                                      <p:cBhvr>
                                        <p:cTn id="15" dur="1" fill="hold">
                                          <p:stCondLst>
                                            <p:cond delay="0"/>
                                          </p:stCondLst>
                                        </p:cTn>
                                        <p:tgtEl>
                                          <p:spTgt spid="17"/>
                                        </p:tgtEl>
                                        <p:attrNameLst>
                                          <p:attrName>style.visibility</p:attrName>
                                        </p:attrNameLst>
                                      </p:cBhvr>
                                      <p:to>
                                        <p:strVal val="visible"/>
                                      </p:to>
                                    </p:set>
                                    <p:anim calcmode="lin" valueType="num">
                                      <p:cBhvr>
                                        <p:cTn id="16" dur="500" fill="hold"/>
                                        <p:tgtEl>
                                          <p:spTgt spid="17"/>
                                        </p:tgtEl>
                                        <p:attrNameLst>
                                          <p:attrName>ppt_w</p:attrName>
                                        </p:attrNameLst>
                                      </p:cBhvr>
                                      <p:tavLst>
                                        <p:tav tm="0">
                                          <p:val>
                                            <p:fltVal val="0"/>
                                          </p:val>
                                        </p:tav>
                                        <p:tav tm="100000">
                                          <p:val>
                                            <p:strVal val="#ppt_w"/>
                                          </p:val>
                                        </p:tav>
                                      </p:tavLst>
                                    </p:anim>
                                    <p:anim calcmode="lin" valueType="num">
                                      <p:cBhvr>
                                        <p:cTn id="17" dur="500" fill="hold"/>
                                        <p:tgtEl>
                                          <p:spTgt spid="17"/>
                                        </p:tgtEl>
                                        <p:attrNameLst>
                                          <p:attrName>ppt_h</p:attrName>
                                        </p:attrNameLst>
                                      </p:cBhvr>
                                      <p:tavLst>
                                        <p:tav tm="0">
                                          <p:val>
                                            <p:fltVal val="0"/>
                                          </p:val>
                                        </p:tav>
                                        <p:tav tm="100000">
                                          <p:val>
                                            <p:strVal val="#ppt_h"/>
                                          </p:val>
                                        </p:tav>
                                      </p:tavLst>
                                    </p:anim>
                                    <p:animEffect transition="in" filter="fade">
                                      <p:cBhvr>
                                        <p:cTn id="18" dur="500"/>
                                        <p:tgtEl>
                                          <p:spTgt spid="17"/>
                                        </p:tgtEl>
                                      </p:cBhvr>
                                    </p:animEffect>
                                  </p:childTnLst>
                                </p:cTn>
                              </p:par>
                              <p:par>
                                <p:cTn id="19" presetID="53" presetClass="entr" presetSubtype="16"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anim calcmode="lin" valueType="num">
                                      <p:cBhvr>
                                        <p:cTn id="21" dur="500" fill="hold"/>
                                        <p:tgtEl>
                                          <p:spTgt spid="10"/>
                                        </p:tgtEl>
                                        <p:attrNameLst>
                                          <p:attrName>ppt_w</p:attrName>
                                        </p:attrNameLst>
                                      </p:cBhvr>
                                      <p:tavLst>
                                        <p:tav tm="0">
                                          <p:val>
                                            <p:fltVal val="0"/>
                                          </p:val>
                                        </p:tav>
                                        <p:tav tm="100000">
                                          <p:val>
                                            <p:strVal val="#ppt_w"/>
                                          </p:val>
                                        </p:tav>
                                      </p:tavLst>
                                    </p:anim>
                                    <p:anim calcmode="lin" valueType="num">
                                      <p:cBhvr>
                                        <p:cTn id="22" dur="500" fill="hold"/>
                                        <p:tgtEl>
                                          <p:spTgt spid="10"/>
                                        </p:tgtEl>
                                        <p:attrNameLst>
                                          <p:attrName>ppt_h</p:attrName>
                                        </p:attrNameLst>
                                      </p:cBhvr>
                                      <p:tavLst>
                                        <p:tav tm="0">
                                          <p:val>
                                            <p:fltVal val="0"/>
                                          </p:val>
                                        </p:tav>
                                        <p:tav tm="100000">
                                          <p:val>
                                            <p:strVal val="#ppt_h"/>
                                          </p:val>
                                        </p:tav>
                                      </p:tavLst>
                                    </p:anim>
                                    <p:animEffect transition="in" filter="fade">
                                      <p:cBhvr>
                                        <p:cTn id="23" dur="500"/>
                                        <p:tgtEl>
                                          <p:spTgt spid="10"/>
                                        </p:tgtEl>
                                      </p:cBhvr>
                                    </p:animEffect>
                                  </p:childTnLst>
                                </p:cTn>
                              </p:par>
                              <p:par>
                                <p:cTn id="24" presetID="53" presetClass="entr" presetSubtype="16" fill="hold" nodeType="withEffect">
                                  <p:stCondLst>
                                    <p:cond delay="0"/>
                                  </p:stCondLst>
                                  <p:childTnLst>
                                    <p:set>
                                      <p:cBhvr>
                                        <p:cTn id="25" dur="1" fill="hold">
                                          <p:stCondLst>
                                            <p:cond delay="0"/>
                                          </p:stCondLst>
                                        </p:cTn>
                                        <p:tgtEl>
                                          <p:spTgt spid="3"/>
                                        </p:tgtEl>
                                        <p:attrNameLst>
                                          <p:attrName>style.visibility</p:attrName>
                                        </p:attrNameLst>
                                      </p:cBhvr>
                                      <p:to>
                                        <p:strVal val="visible"/>
                                      </p:to>
                                    </p:set>
                                    <p:anim calcmode="lin" valueType="num">
                                      <p:cBhvr>
                                        <p:cTn id="26" dur="500" fill="hold"/>
                                        <p:tgtEl>
                                          <p:spTgt spid="3"/>
                                        </p:tgtEl>
                                        <p:attrNameLst>
                                          <p:attrName>ppt_w</p:attrName>
                                        </p:attrNameLst>
                                      </p:cBhvr>
                                      <p:tavLst>
                                        <p:tav tm="0">
                                          <p:val>
                                            <p:fltVal val="0"/>
                                          </p:val>
                                        </p:tav>
                                        <p:tav tm="100000">
                                          <p:val>
                                            <p:strVal val="#ppt_w"/>
                                          </p:val>
                                        </p:tav>
                                      </p:tavLst>
                                    </p:anim>
                                    <p:anim calcmode="lin" valueType="num">
                                      <p:cBhvr>
                                        <p:cTn id="27" dur="500" fill="hold"/>
                                        <p:tgtEl>
                                          <p:spTgt spid="3"/>
                                        </p:tgtEl>
                                        <p:attrNameLst>
                                          <p:attrName>ppt_h</p:attrName>
                                        </p:attrNameLst>
                                      </p:cBhvr>
                                      <p:tavLst>
                                        <p:tav tm="0">
                                          <p:val>
                                            <p:fltVal val="0"/>
                                          </p:val>
                                        </p:tav>
                                        <p:tav tm="100000">
                                          <p:val>
                                            <p:strVal val="#ppt_h"/>
                                          </p:val>
                                        </p:tav>
                                      </p:tavLst>
                                    </p:anim>
                                    <p:animEffect transition="in" filter="fade">
                                      <p:cBhvr>
                                        <p:cTn id="28" dur="500"/>
                                        <p:tgtEl>
                                          <p:spTgt spid="3"/>
                                        </p:tgtEl>
                                      </p:cBhvr>
                                    </p:animEffect>
                                  </p:childTnLst>
                                </p:cTn>
                              </p:par>
                            </p:childTnLst>
                          </p:cTn>
                        </p:par>
                        <p:par>
                          <p:cTn id="29" fill="hold">
                            <p:stCondLst>
                              <p:cond delay="1000"/>
                            </p:stCondLst>
                            <p:childTnLst>
                              <p:par>
                                <p:cTn id="30" presetID="10" presetClass="entr" presetSubtype="0" fill="hold" grpId="0" nodeType="afterEffect">
                                  <p:stCondLst>
                                    <p:cond delay="0"/>
                                  </p:stCondLst>
                                  <p:childTnLst>
                                    <p:set>
                                      <p:cBhvr>
                                        <p:cTn id="31" dur="1" fill="hold">
                                          <p:stCondLst>
                                            <p:cond delay="0"/>
                                          </p:stCondLst>
                                        </p:cTn>
                                        <p:tgtEl>
                                          <p:spTgt spid="24"/>
                                        </p:tgtEl>
                                        <p:attrNameLst>
                                          <p:attrName>style.visibility</p:attrName>
                                        </p:attrNameLst>
                                      </p:cBhvr>
                                      <p:to>
                                        <p:strVal val="visible"/>
                                      </p:to>
                                    </p:set>
                                    <p:animEffect transition="in" filter="fade">
                                      <p:cBhvr>
                                        <p:cTn id="32" dur="500"/>
                                        <p:tgtEl>
                                          <p:spTgt spid="24"/>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5"/>
                                        </p:tgtEl>
                                        <p:attrNameLst>
                                          <p:attrName>style.visibility</p:attrName>
                                        </p:attrNameLst>
                                      </p:cBhvr>
                                      <p:to>
                                        <p:strVal val="visible"/>
                                      </p:to>
                                    </p:set>
                                    <p:animEffect transition="in" filter="fade">
                                      <p:cBhvr>
                                        <p:cTn id="35" dur="500"/>
                                        <p:tgtEl>
                                          <p:spTgt spid="25"/>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8"/>
                                        </p:tgtEl>
                                        <p:attrNameLst>
                                          <p:attrName>style.visibility</p:attrName>
                                        </p:attrNameLst>
                                      </p:cBhvr>
                                      <p:to>
                                        <p:strVal val="visible"/>
                                      </p:to>
                                    </p:set>
                                    <p:animEffect transition="in" filter="fade">
                                      <p:cBhvr>
                                        <p:cTn id="38" dur="500"/>
                                        <p:tgtEl>
                                          <p:spTgt spid="28"/>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7"/>
                                        </p:tgtEl>
                                        <p:attrNameLst>
                                          <p:attrName>style.visibility</p:attrName>
                                        </p:attrNameLst>
                                      </p:cBhvr>
                                      <p:to>
                                        <p:strVal val="visible"/>
                                      </p:to>
                                    </p:set>
                                    <p:animEffect transition="in" filter="fade">
                                      <p:cBhvr>
                                        <p:cTn id="41" dur="500"/>
                                        <p:tgtEl>
                                          <p:spTgt spid="27"/>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0"/>
                                        </p:tgtEl>
                                        <p:attrNameLst>
                                          <p:attrName>style.visibility</p:attrName>
                                        </p:attrNameLst>
                                      </p:cBhvr>
                                      <p:to>
                                        <p:strVal val="visible"/>
                                      </p:to>
                                    </p:set>
                                    <p:animEffect transition="in" filter="fade">
                                      <p:cBhvr>
                                        <p:cTn id="44" dur="500"/>
                                        <p:tgtEl>
                                          <p:spTgt spid="30"/>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1"/>
                                        </p:tgtEl>
                                        <p:attrNameLst>
                                          <p:attrName>style.visibility</p:attrName>
                                        </p:attrNameLst>
                                      </p:cBhvr>
                                      <p:to>
                                        <p:strVal val="visible"/>
                                      </p:to>
                                    </p:set>
                                    <p:animEffect transition="in" filter="fade">
                                      <p:cBhvr>
                                        <p:cTn id="4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4" grpId="0"/>
      <p:bldP spid="25" grpId="0"/>
      <p:bldP spid="27" grpId="0"/>
      <p:bldP spid="28" grpId="0"/>
      <p:bldP spid="30" grpId="0"/>
      <p:bldP spid="31"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E51C317-01B7-4315-B67A-9013ABE9E213}"/>
              </a:ext>
            </a:extLst>
          </p:cNvPr>
          <p:cNvSpPr>
            <a:spLocks noGrp="1"/>
          </p:cNvSpPr>
          <p:nvPr>
            <p:ph type="title"/>
          </p:nvPr>
        </p:nvSpPr>
        <p:spPr/>
        <p:txBody>
          <a:bodyPr/>
          <a:lstStyle/>
          <a:p>
            <a:r>
              <a:rPr lang="en-US" dirty="0"/>
              <a:t>Demo</a:t>
            </a:r>
          </a:p>
        </p:txBody>
      </p:sp>
      <p:sp>
        <p:nvSpPr>
          <p:cNvPr id="4" name="Text Placeholder 3">
            <a:extLst>
              <a:ext uri="{FF2B5EF4-FFF2-40B4-BE49-F238E27FC236}">
                <a16:creationId xmlns:a16="http://schemas.microsoft.com/office/drawing/2014/main" id="{20EFA3F8-9CFD-4BBA-82C8-F323D59D3402}"/>
              </a:ext>
            </a:extLst>
          </p:cNvPr>
          <p:cNvSpPr>
            <a:spLocks noGrp="1"/>
          </p:cNvSpPr>
          <p:nvPr>
            <p:ph type="body" sz="quarter" idx="12"/>
          </p:nvPr>
        </p:nvSpPr>
        <p:spPr>
          <a:xfrm>
            <a:off x="274638" y="3954463"/>
            <a:ext cx="10058401" cy="1181862"/>
          </a:xfrm>
        </p:spPr>
        <p:txBody>
          <a:bodyPr/>
          <a:lstStyle/>
          <a:p>
            <a:r>
              <a:rPr lang="en-US" dirty="0"/>
              <a:t>Speech: </a:t>
            </a:r>
            <a:r>
              <a:rPr lang="en-US" dirty="0">
                <a:hlinkClick r:id="rId3"/>
              </a:rPr>
              <a:t>http://dictate.ms</a:t>
            </a:r>
            <a:r>
              <a:rPr lang="en-US" dirty="0"/>
              <a:t> in Office </a:t>
            </a:r>
          </a:p>
          <a:p>
            <a:r>
              <a:rPr lang="en-US" dirty="0"/>
              <a:t>Speaker Recognition: </a:t>
            </a:r>
            <a:r>
              <a:rPr lang="en-US" dirty="0">
                <a:hlinkClick r:id="rId4"/>
              </a:rPr>
              <a:t>http://microsoft.com/cognitive</a:t>
            </a:r>
            <a:r>
              <a:rPr lang="en-US" dirty="0"/>
              <a:t> </a:t>
            </a:r>
          </a:p>
        </p:txBody>
      </p:sp>
    </p:spTree>
    <p:extLst>
      <p:ext uri="{BB962C8B-B14F-4D97-AF65-F5344CB8AC3E}">
        <p14:creationId xmlns:p14="http://schemas.microsoft.com/office/powerpoint/2010/main" val="307289025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xmlns:a16="http://schemas.microsoft.com/office/drawing/2014/main">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Custom Speech Service</a:t>
            </a:r>
          </a:p>
        </p:txBody>
      </p:sp>
    </p:spTree>
    <p:extLst>
      <p:ext uri="{BB962C8B-B14F-4D97-AF65-F5344CB8AC3E}">
        <p14:creationId xmlns:p14="http://schemas.microsoft.com/office/powerpoint/2010/main" val="1094523172"/>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0F25C33-04D2-4C93-9078-3BA1FFE7F2D6}"/>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5751936" y="2727"/>
            <a:ext cx="6683433" cy="6991797"/>
          </a:xfrm>
          <a:prstGeom prst="rect">
            <a:avLst/>
          </a:prstGeom>
        </p:spPr>
      </p:pic>
      <p:sp>
        <p:nvSpPr>
          <p:cNvPr id="3" name="Rectangle 2"/>
          <p:cNvSpPr/>
          <p:nvPr/>
        </p:nvSpPr>
        <p:spPr bwMode="auto">
          <a:xfrm>
            <a:off x="881" y="-9472"/>
            <a:ext cx="5751054" cy="7003998"/>
          </a:xfrm>
          <a:prstGeom prst="rect">
            <a:avLst/>
          </a:prstGeom>
          <a:solidFill>
            <a:schemeClr val="accent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28" rIns="0" bIns="47528" numCol="1" rtlCol="0" anchor="ctr" anchorCtr="0" compatLnSpc="1">
            <a:prstTxWarp prst="textNoShape">
              <a:avLst/>
            </a:prstTxWarp>
          </a:bodyPr>
          <a:lstStyle/>
          <a:p>
            <a:pPr algn="ctr" defTabSz="950263" fontAlgn="base">
              <a:spcBef>
                <a:spcPct val="0"/>
              </a:spcBef>
              <a:spcAft>
                <a:spcPct val="0"/>
              </a:spcAft>
              <a:defRPr/>
            </a:pPr>
            <a:endParaRPr lang="en-US" sz="2039" kern="0">
              <a:gradFill>
                <a:gsLst>
                  <a:gs pos="0">
                    <a:srgbClr val="FFFFFF"/>
                  </a:gs>
                  <a:gs pos="100000">
                    <a:srgbClr val="FFFFFF"/>
                  </a:gs>
                </a:gsLst>
                <a:lin ang="5400000" scaled="0"/>
              </a:gradFill>
            </a:endParaRPr>
          </a:p>
        </p:txBody>
      </p:sp>
      <p:sp>
        <p:nvSpPr>
          <p:cNvPr id="16" name="Rectangle 15"/>
          <p:cNvSpPr/>
          <p:nvPr/>
        </p:nvSpPr>
        <p:spPr>
          <a:xfrm>
            <a:off x="272891" y="1997631"/>
            <a:ext cx="5168177" cy="2821339"/>
          </a:xfrm>
          <a:prstGeom prst="rect">
            <a:avLst/>
          </a:prstGeom>
        </p:spPr>
        <p:txBody>
          <a:bodyPr wrap="square" lIns="186521" tIns="149217" rIns="186521" bIns="149217">
            <a:spAutoFit/>
          </a:bodyPr>
          <a:lstStyle/>
          <a:p>
            <a:pPr defTabSz="913665">
              <a:lnSpc>
                <a:spcPct val="90000"/>
              </a:lnSpc>
              <a:spcBef>
                <a:spcPts val="1224"/>
              </a:spcBef>
              <a:defRPr/>
            </a:pPr>
            <a:r>
              <a:rPr lang="en-US" altLang="zh-CN" sz="3672" kern="0" spc="50">
                <a:ln w="3175">
                  <a:noFill/>
                </a:ln>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rPr>
              <a:t>Customize both language and acoustic models</a:t>
            </a:r>
          </a:p>
          <a:p>
            <a:pPr defTabSz="913665">
              <a:lnSpc>
                <a:spcPct val="90000"/>
              </a:lnSpc>
              <a:spcBef>
                <a:spcPts val="1224"/>
              </a:spcBef>
              <a:defRPr/>
            </a:pPr>
            <a:r>
              <a:rPr lang="en-US" altLang="zh-CN" sz="2856" kern="0">
                <a:gradFill>
                  <a:gsLst>
                    <a:gs pos="1250">
                      <a:srgbClr val="FFFFFF"/>
                    </a:gs>
                    <a:gs pos="100000">
                      <a:srgbClr val="FFFFFF"/>
                    </a:gs>
                  </a:gsLst>
                  <a:lin ang="5400000" scaled="0"/>
                </a:gradFill>
                <a:latin typeface="Segoe UI Semilight" panose="020B0402040204020203" pitchFamily="34" charset="0"/>
                <a:cs typeface="Segoe UI Semilight" panose="020B0402040204020203" pitchFamily="34" charset="0"/>
              </a:rPr>
              <a:t>Tailor speech recognition to your app and environment</a:t>
            </a:r>
          </a:p>
        </p:txBody>
      </p:sp>
      <p:sp>
        <p:nvSpPr>
          <p:cNvPr id="11" name="Title 1"/>
          <p:cNvSpPr txBox="1">
            <a:spLocks/>
          </p:cNvSpPr>
          <p:nvPr/>
        </p:nvSpPr>
        <p:spPr>
          <a:xfrm>
            <a:off x="1141963" y="4174640"/>
            <a:ext cx="10555145" cy="2838907"/>
          </a:xfrm>
          <a:prstGeom prst="rect">
            <a:avLst/>
          </a:prstGeom>
        </p:spPr>
        <p:txBody>
          <a:bodyPr vert="horz" lIns="93175" tIns="46586" rIns="93175" bIns="46586" rtlCol="0" anchor="b">
            <a:normAutofit/>
          </a:bodyPr>
          <a:lstStyle>
            <a:lvl1pPr algn="l" defTabSz="914400" rtl="0" eaLnBrk="1" latinLnBrk="0" hangingPunct="1">
              <a:lnSpc>
                <a:spcPct val="90000"/>
              </a:lnSpc>
              <a:spcBef>
                <a:spcPct val="0"/>
              </a:spcBef>
              <a:buNone/>
              <a:defRPr lang="en-US" sz="6000" kern="1200">
                <a:solidFill>
                  <a:srgbClr val="00A99D"/>
                </a:solidFill>
                <a:latin typeface="Segoe UI Light" panose="020B0502040204020203" pitchFamily="34" charset="0"/>
                <a:ea typeface="+mj-ea"/>
                <a:cs typeface="Segoe UI Light" panose="020B0502040204020203" pitchFamily="34" charset="0"/>
              </a:defRPr>
            </a:lvl1pPr>
          </a:lstStyle>
          <a:p>
            <a:pPr defTabSz="931847">
              <a:defRPr/>
            </a:pPr>
            <a:endParaRPr altLang="zh-CN" sz="2854"/>
          </a:p>
        </p:txBody>
      </p:sp>
      <p:sp>
        <p:nvSpPr>
          <p:cNvPr id="4" name="Title 3">
            <a:extLst>
              <a:ext uri="{FF2B5EF4-FFF2-40B4-BE49-F238E27FC236}">
                <a16:creationId xmlns:a16="http://schemas.microsoft.com/office/drawing/2014/main" id="{2A935923-2F8B-49DB-9720-56C7E6998129}"/>
              </a:ext>
            </a:extLst>
          </p:cNvPr>
          <p:cNvSpPr>
            <a:spLocks noGrp="1"/>
          </p:cNvSpPr>
          <p:nvPr>
            <p:ph type="title"/>
          </p:nvPr>
        </p:nvSpPr>
        <p:spPr>
          <a:xfrm>
            <a:off x="272891" y="295275"/>
            <a:ext cx="11890468" cy="917575"/>
          </a:xfrm>
        </p:spPr>
        <p:txBody>
          <a:bodyPr/>
          <a:lstStyle/>
          <a:p>
            <a:pPr lvl="0">
              <a:defRPr/>
            </a:pPr>
            <a:r>
              <a:rPr lang="en-US" dirty="0"/>
              <a:t>Custom Speech </a:t>
            </a:r>
            <a:br>
              <a:rPr lang="en-US" dirty="0"/>
            </a:br>
            <a:r>
              <a:rPr lang="en-US" dirty="0"/>
              <a:t>Service</a:t>
            </a:r>
          </a:p>
        </p:txBody>
      </p:sp>
      <p:sp>
        <p:nvSpPr>
          <p:cNvPr id="18" name="Oval 17">
            <a:extLst>
              <a:ext uri="{FF2B5EF4-FFF2-40B4-BE49-F238E27FC236}">
                <a16:creationId xmlns:a16="http://schemas.microsoft.com/office/drawing/2014/main" id="{FBC16A1C-0C42-4DA7-BD21-E4D82E7B4DFA}"/>
              </a:ext>
            </a:extLst>
          </p:cNvPr>
          <p:cNvSpPr/>
          <p:nvPr/>
        </p:nvSpPr>
        <p:spPr bwMode="auto">
          <a:xfrm>
            <a:off x="11228726" y="271212"/>
            <a:ext cx="922376" cy="922376"/>
          </a:xfrm>
          <a:prstGeom prst="ellipse">
            <a:avLst/>
          </a:prstGeom>
          <a:solidFill>
            <a:schemeClr val="accent2"/>
          </a:solidFill>
          <a:ln w="12700" cap="flat" cmpd="sng" algn="ctr">
            <a:noFill/>
            <a:prstDash val="solid"/>
            <a:miter lim="800000"/>
          </a:ln>
          <a:effectLst/>
        </p:spPr>
        <p:txBody>
          <a:bodyPr rot="0" spcFirstLastPara="0" vertOverflow="overflow" horzOverflow="overflow" vert="horz" wrap="square" lIns="219385" tIns="175508" rIns="219385" bIns="175508" numCol="1" spcCol="0" rtlCol="0" fromWordArt="0" anchor="t" anchorCtr="0" forceAA="0" compatLnSpc="1">
            <a:prstTxWarp prst="textNoShape">
              <a:avLst/>
            </a:prstTxWarp>
            <a:noAutofit/>
          </a:bodyPr>
          <a:lstStyle/>
          <a:p>
            <a:pPr algn="ctr" defTabSz="1118538" fontAlgn="base">
              <a:lnSpc>
                <a:spcPct val="90000"/>
              </a:lnSpc>
              <a:spcBef>
                <a:spcPct val="0"/>
              </a:spcBef>
              <a:spcAft>
                <a:spcPct val="0"/>
              </a:spcAft>
              <a:defRPr/>
            </a:pPr>
            <a:endParaRPr lang="en-US" sz="2879" kern="0">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a:extLst>
              <a:ext uri="{FF2B5EF4-FFF2-40B4-BE49-F238E27FC236}">
                <a16:creationId xmlns:a16="http://schemas.microsoft.com/office/drawing/2014/main" id="{069567D1-6EC0-4F07-947B-142D5793ABBB}"/>
              </a:ext>
            </a:extLst>
          </p:cNvPr>
          <p:cNvPicPr>
            <a:picLocks noChangeAspect="1"/>
          </p:cNvPicPr>
          <p:nvPr/>
        </p:nvPicPr>
        <p:blipFill rotWithShape="1">
          <a:blip r:embed="rId4" cstate="email">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rcRect/>
          <a:stretch/>
        </p:blipFill>
        <p:spPr>
          <a:xfrm>
            <a:off x="11441223" y="514745"/>
            <a:ext cx="497383" cy="435312"/>
          </a:xfrm>
          <a:prstGeom prst="rect">
            <a:avLst/>
          </a:prstGeom>
        </p:spPr>
      </p:pic>
    </p:spTree>
    <p:extLst>
      <p:ext uri="{BB962C8B-B14F-4D97-AF65-F5344CB8AC3E}">
        <p14:creationId xmlns:p14="http://schemas.microsoft.com/office/powerpoint/2010/main" val="180909677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animEffect transition="in" filter="fade">
                                      <p:cBhvr>
                                        <p:cTn id="7" dur="500"/>
                                        <p:tgtEl>
                                          <p:spTgt spid="1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6">
                                            <p:txEl>
                                              <p:pRg st="1" end="1"/>
                                            </p:txEl>
                                          </p:spTgt>
                                        </p:tgtEl>
                                        <p:attrNameLst>
                                          <p:attrName>style.visibility</p:attrName>
                                        </p:attrNameLst>
                                      </p:cBhvr>
                                      <p:to>
                                        <p:strVal val="visible"/>
                                      </p:to>
                                    </p:set>
                                    <p:animEffect transition="in" filter="fade">
                                      <p:cBhvr>
                                        <p:cTn id="12" dur="500"/>
                                        <p:tgtEl>
                                          <p:spTgt spid="1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883" y="495"/>
            <a:ext cx="12434711" cy="3388065"/>
          </a:xfrm>
          <a:prstGeom prst="rect">
            <a:avLst/>
          </a:prstGeom>
        </p:spPr>
      </p:pic>
      <p:sp>
        <p:nvSpPr>
          <p:cNvPr id="34" name="Rectangle 33"/>
          <p:cNvSpPr/>
          <p:nvPr/>
        </p:nvSpPr>
        <p:spPr bwMode="auto">
          <a:xfrm>
            <a:off x="0" y="0"/>
            <a:ext cx="12452993" cy="3388560"/>
          </a:xfrm>
          <a:prstGeom prst="rect">
            <a:avLst/>
          </a:prstGeom>
          <a:gradFill>
            <a:gsLst>
              <a:gs pos="13000">
                <a:schemeClr val="tx1">
                  <a:alpha val="0"/>
                </a:schemeClr>
              </a:gs>
              <a:gs pos="83000">
                <a:schemeClr val="tx1"/>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26"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0" name="Rectangle 29" descr="Up:  Microsoft Cognitive Services Give your apps a human side">
            <a:extLst>
              <a:ext uri="{FF2B5EF4-FFF2-40B4-BE49-F238E27FC236}">
                <a16:creationId xmlns:a16="http://schemas.microsoft.com/office/drawing/2014/main" id="{85389BCE-6F43-444F-9979-D45D2D1F447D}"/>
              </a:ext>
            </a:extLst>
          </p:cNvPr>
          <p:cNvSpPr/>
          <p:nvPr/>
        </p:nvSpPr>
        <p:spPr>
          <a:xfrm>
            <a:off x="292719" y="292614"/>
            <a:ext cx="7440429" cy="1131558"/>
          </a:xfrm>
          <a:prstGeom prst="rect">
            <a:avLst/>
          </a:prstGeom>
        </p:spPr>
        <p:txBody>
          <a:bodyPr wrap="square" anchor="ctr">
            <a:spAutoFit/>
          </a:bodyPr>
          <a:lstStyle/>
          <a:p>
            <a:pPr marL="0" marR="0" lvl="0" indent="0" algn="l" defTabSz="913873" rtl="0" eaLnBrk="1" fontAlgn="auto" latinLnBrk="0" hangingPunct="1">
              <a:lnSpc>
                <a:spcPct val="90000"/>
              </a:lnSpc>
              <a:spcBef>
                <a:spcPts val="0"/>
              </a:spcBef>
              <a:spcAft>
                <a:spcPts val="0"/>
              </a:spcAft>
              <a:buClrTx/>
              <a:buSzTx/>
              <a:buFontTx/>
              <a:buNone/>
              <a:tabLst/>
              <a:defRPr/>
            </a:pPr>
            <a:r>
              <a:rPr kumimoji="0" lang="en-US" altLang="en-US" sz="4400" b="0" i="0" u="none" strike="noStrike" kern="1200" cap="none" spc="0" normalizeH="0" baseline="0" noProof="0" dirty="0">
                <a:ln>
                  <a:noFill/>
                </a:ln>
                <a:gradFill>
                  <a:gsLst>
                    <a:gs pos="12727">
                      <a:srgbClr val="FFFFFF"/>
                    </a:gs>
                    <a:gs pos="52000">
                      <a:srgbClr val="FFFFFF"/>
                    </a:gs>
                  </a:gsLst>
                  <a:lin ang="10800000" scaled="0"/>
                </a:gradFill>
                <a:effectLst/>
                <a:uLnTx/>
                <a:uFillTx/>
                <a:latin typeface="Segoe UI Light"/>
                <a:ea typeface="+mn-ea"/>
                <a:cs typeface="+mn-cs"/>
              </a:rPr>
              <a:t>Microsoft Cognitive Services</a:t>
            </a:r>
          </a:p>
          <a:p>
            <a:pPr marL="0" marR="0" lvl="0" indent="0" algn="l" defTabSz="913873" rtl="0" eaLnBrk="1" fontAlgn="auto" latinLnBrk="0" hangingPunct="1">
              <a:lnSpc>
                <a:spcPct val="90000"/>
              </a:lnSpc>
              <a:spcBef>
                <a:spcPts val="0"/>
              </a:spcBef>
              <a:spcAft>
                <a:spcPts val="1469"/>
              </a:spcAft>
              <a:buClrTx/>
              <a:buSzTx/>
              <a:buFontTx/>
              <a:buNone/>
              <a:tabLst/>
              <a:defRPr/>
            </a:pPr>
            <a:r>
              <a:rPr kumimoji="0" lang="en-US" sz="2800" b="0" i="0" u="none" strike="noStrike" kern="1200" cap="none" spc="0" normalizeH="0" baseline="0" noProof="0" dirty="0">
                <a:ln>
                  <a:noFill/>
                </a:ln>
                <a:gradFill>
                  <a:gsLst>
                    <a:gs pos="12727">
                      <a:srgbClr val="FFFFFF"/>
                    </a:gs>
                    <a:gs pos="52000">
                      <a:srgbClr val="FFFFFF"/>
                    </a:gs>
                  </a:gsLst>
                  <a:lin ang="10800000" scaled="0"/>
                </a:gradFill>
                <a:effectLst/>
                <a:uLnTx/>
                <a:uFillTx/>
                <a:latin typeface="Segoe UI Semilight"/>
                <a:ea typeface="+mn-ea"/>
                <a:cs typeface="+mn-cs"/>
              </a:rPr>
              <a:t>Give your apps a human side</a:t>
            </a:r>
          </a:p>
        </p:txBody>
      </p:sp>
      <p:sp>
        <p:nvSpPr>
          <p:cNvPr id="32" name="Rectangle 31">
            <a:extLst>
              <a:ext uri="{FF2B5EF4-FFF2-40B4-BE49-F238E27FC236}">
                <a16:creationId xmlns:a16="http://schemas.microsoft.com/office/drawing/2014/main" id="{9E0E15C0-732F-400D-B489-00BB77BEAC0A}"/>
              </a:ext>
            </a:extLst>
          </p:cNvPr>
          <p:cNvSpPr/>
          <p:nvPr/>
        </p:nvSpPr>
        <p:spPr bwMode="auto">
          <a:xfrm>
            <a:off x="51" y="1953680"/>
            <a:ext cx="12435840" cy="504084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33" name="Straight Connector 32">
            <a:extLst>
              <a:ext uri="{FF2B5EF4-FFF2-40B4-BE49-F238E27FC236}">
                <a16:creationId xmlns:a16="http://schemas.microsoft.com/office/drawing/2014/main" id="{862A5A2D-5090-447C-B9CB-5B09CDA05316}"/>
              </a:ext>
            </a:extLst>
          </p:cNvPr>
          <p:cNvCxnSpPr/>
          <p:nvPr/>
        </p:nvCxnSpPr>
        <p:spPr>
          <a:xfrm>
            <a:off x="51" y="1924834"/>
            <a:ext cx="12435840" cy="0"/>
          </a:xfrm>
          <a:prstGeom prst="line">
            <a:avLst/>
          </a:prstGeom>
          <a:ln w="444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37" name="Picture 36">
            <a:extLst>
              <a:ext uri="{FF2B5EF4-FFF2-40B4-BE49-F238E27FC236}">
                <a16:creationId xmlns:a16="http://schemas.microsoft.com/office/drawing/2014/main" id="{522AA849-641E-4163-9F50-0D4454698204}"/>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566010" y="1473330"/>
            <a:ext cx="1161476" cy="1165755"/>
          </a:xfrm>
          <a:prstGeom prst="ellipse">
            <a:avLst/>
          </a:prstGeom>
        </p:spPr>
      </p:pic>
      <p:pic>
        <p:nvPicPr>
          <p:cNvPr id="39" name="Picture 38">
            <a:extLst>
              <a:ext uri="{FF2B5EF4-FFF2-40B4-BE49-F238E27FC236}">
                <a16:creationId xmlns:a16="http://schemas.microsoft.com/office/drawing/2014/main" id="{809433DD-91B9-4425-8623-F8F3FF66E617}"/>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602016" y="1473329"/>
            <a:ext cx="1161476" cy="1165754"/>
          </a:xfrm>
          <a:prstGeom prst="ellipse">
            <a:avLst/>
          </a:prstGeom>
        </p:spPr>
      </p:pic>
      <p:pic>
        <p:nvPicPr>
          <p:cNvPr id="43" name="Picture 42">
            <a:extLst>
              <a:ext uri="{FF2B5EF4-FFF2-40B4-BE49-F238E27FC236}">
                <a16:creationId xmlns:a16="http://schemas.microsoft.com/office/drawing/2014/main" id="{7099E877-5482-4FC3-85DE-BF13F3D95E20}"/>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8530004" y="1473330"/>
            <a:ext cx="1161476" cy="1165754"/>
          </a:xfrm>
          <a:prstGeom prst="ellipse">
            <a:avLst/>
          </a:prstGeom>
        </p:spPr>
      </p:pic>
      <p:pic>
        <p:nvPicPr>
          <p:cNvPr id="45" name="Picture 44">
            <a:extLst>
              <a:ext uri="{FF2B5EF4-FFF2-40B4-BE49-F238E27FC236}">
                <a16:creationId xmlns:a16="http://schemas.microsoft.com/office/drawing/2014/main" id="{F6335806-0638-407E-942D-72C51AF956B3}"/>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674028" y="1473329"/>
            <a:ext cx="1161476" cy="1165754"/>
          </a:xfrm>
          <a:prstGeom prst="ellipse">
            <a:avLst/>
          </a:prstGeom>
        </p:spPr>
      </p:pic>
      <p:pic>
        <p:nvPicPr>
          <p:cNvPr id="47" name="Picture 46">
            <a:extLst>
              <a:ext uri="{FF2B5EF4-FFF2-40B4-BE49-F238E27FC236}">
                <a16:creationId xmlns:a16="http://schemas.microsoft.com/office/drawing/2014/main" id="{683981DD-D39B-4D93-82AE-434C3A18E0A6}"/>
              </a:ext>
            </a:extLst>
          </p:cNvPr>
          <p:cNvPicPr>
            <a:picLocks/>
          </p:cNvPicPr>
          <p:nvPr/>
        </p:nvPicPr>
        <p:blipFill>
          <a:blip r:embed="rId8" cstate="email">
            <a:extLst>
              <a:ext uri="{28A0092B-C50C-407E-A947-70E740481C1C}">
                <a14:useLocalDpi xmlns:a14="http://schemas.microsoft.com/office/drawing/2010/main"/>
              </a:ext>
            </a:extLst>
          </a:blip>
          <a:stretch>
            <a:fillRect/>
          </a:stretch>
        </p:blipFill>
        <p:spPr>
          <a:xfrm>
            <a:off x="2718676" y="1473329"/>
            <a:ext cx="1161288" cy="1165754"/>
          </a:xfrm>
          <a:prstGeom prst="ellipse">
            <a:avLst/>
          </a:prstGeom>
        </p:spPr>
      </p:pic>
      <p:grpSp>
        <p:nvGrpSpPr>
          <p:cNvPr id="48" name="Group 47">
            <a:extLst>
              <a:ext uri="{FF2B5EF4-FFF2-40B4-BE49-F238E27FC236}">
                <a16:creationId xmlns:a16="http://schemas.microsoft.com/office/drawing/2014/main" id="{76065532-79C3-45B4-8274-BF555ABA1100}"/>
              </a:ext>
            </a:extLst>
          </p:cNvPr>
          <p:cNvGrpSpPr/>
          <p:nvPr/>
        </p:nvGrpSpPr>
        <p:grpSpPr>
          <a:xfrm>
            <a:off x="10495246" y="1487042"/>
            <a:ext cx="1165754" cy="1165754"/>
            <a:chOff x="10495195" y="2941204"/>
            <a:chExt cx="1165754" cy="1165754"/>
          </a:xfrm>
        </p:grpSpPr>
        <p:sp>
          <p:nvSpPr>
            <p:cNvPr id="49" name="Oval 48">
              <a:extLst>
                <a:ext uri="{FF2B5EF4-FFF2-40B4-BE49-F238E27FC236}">
                  <a16:creationId xmlns:a16="http://schemas.microsoft.com/office/drawing/2014/main" id="{AE075B93-3B88-4DAE-A448-981C8C964574}"/>
                </a:ext>
              </a:extLst>
            </p:cNvPr>
            <p:cNvSpPr/>
            <p:nvPr/>
          </p:nvSpPr>
          <p:spPr bwMode="auto">
            <a:xfrm>
              <a:off x="10495195" y="2941204"/>
              <a:ext cx="1165754" cy="1165754"/>
            </a:xfrm>
            <a:prstGeom prst="ellipse">
              <a:avLst/>
            </a:prstGeom>
            <a:solidFill>
              <a:schemeClr val="bg1"/>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50" name="Freeform 5">
              <a:extLst>
                <a:ext uri="{FF2B5EF4-FFF2-40B4-BE49-F238E27FC236}">
                  <a16:creationId xmlns:a16="http://schemas.microsoft.com/office/drawing/2014/main" id="{AF535537-DA82-407C-B298-1575132304BA}"/>
                </a:ext>
              </a:extLst>
            </p:cNvPr>
            <p:cNvSpPr>
              <a:spLocks/>
            </p:cNvSpPr>
            <p:nvPr/>
          </p:nvSpPr>
          <p:spPr bwMode="auto">
            <a:xfrm>
              <a:off x="10863874" y="3277342"/>
              <a:ext cx="428397" cy="493478"/>
            </a:xfrm>
            <a:custGeom>
              <a:avLst/>
              <a:gdLst>
                <a:gd name="T0" fmla="*/ 88 w 329"/>
                <a:gd name="T1" fmla="*/ 0 h 380"/>
                <a:gd name="T2" fmla="*/ 126 w 329"/>
                <a:gd name="T3" fmla="*/ 0 h 380"/>
                <a:gd name="T4" fmla="*/ 126 w 329"/>
                <a:gd name="T5" fmla="*/ 132 h 380"/>
                <a:gd name="T6" fmla="*/ 123 w 329"/>
                <a:gd name="T7" fmla="*/ 146 h 380"/>
                <a:gd name="T8" fmla="*/ 10 w 329"/>
                <a:gd name="T9" fmla="*/ 341 h 380"/>
                <a:gd name="T10" fmla="*/ 32 w 329"/>
                <a:gd name="T11" fmla="*/ 380 h 380"/>
                <a:gd name="T12" fmla="*/ 298 w 329"/>
                <a:gd name="T13" fmla="*/ 380 h 380"/>
                <a:gd name="T14" fmla="*/ 319 w 329"/>
                <a:gd name="T15" fmla="*/ 342 h 380"/>
                <a:gd name="T16" fmla="*/ 206 w 329"/>
                <a:gd name="T17" fmla="*/ 146 h 380"/>
                <a:gd name="T18" fmla="*/ 203 w 329"/>
                <a:gd name="T19" fmla="*/ 132 h 380"/>
                <a:gd name="T20" fmla="*/ 203 w 329"/>
                <a:gd name="T21" fmla="*/ 0 h 380"/>
                <a:gd name="T22" fmla="*/ 241 w 329"/>
                <a:gd name="T23" fmla="*/ 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9" h="380">
                  <a:moveTo>
                    <a:pt x="88" y="0"/>
                  </a:moveTo>
                  <a:cubicBezTo>
                    <a:pt x="126" y="0"/>
                    <a:pt x="126" y="0"/>
                    <a:pt x="126" y="0"/>
                  </a:cubicBezTo>
                  <a:cubicBezTo>
                    <a:pt x="126" y="132"/>
                    <a:pt x="126" y="132"/>
                    <a:pt x="126" y="132"/>
                  </a:cubicBezTo>
                  <a:cubicBezTo>
                    <a:pt x="126" y="137"/>
                    <a:pt x="125" y="142"/>
                    <a:pt x="123" y="146"/>
                  </a:cubicBezTo>
                  <a:cubicBezTo>
                    <a:pt x="10" y="341"/>
                    <a:pt x="10" y="341"/>
                    <a:pt x="10" y="341"/>
                  </a:cubicBezTo>
                  <a:cubicBezTo>
                    <a:pt x="0" y="358"/>
                    <a:pt x="12" y="380"/>
                    <a:pt x="32" y="380"/>
                  </a:cubicBezTo>
                  <a:cubicBezTo>
                    <a:pt x="298" y="380"/>
                    <a:pt x="298" y="380"/>
                    <a:pt x="298" y="380"/>
                  </a:cubicBezTo>
                  <a:cubicBezTo>
                    <a:pt x="317" y="380"/>
                    <a:pt x="329" y="358"/>
                    <a:pt x="319" y="342"/>
                  </a:cubicBezTo>
                  <a:cubicBezTo>
                    <a:pt x="206" y="146"/>
                    <a:pt x="206" y="146"/>
                    <a:pt x="206" y="146"/>
                  </a:cubicBezTo>
                  <a:cubicBezTo>
                    <a:pt x="204" y="142"/>
                    <a:pt x="203" y="137"/>
                    <a:pt x="203" y="132"/>
                  </a:cubicBezTo>
                  <a:cubicBezTo>
                    <a:pt x="203" y="0"/>
                    <a:pt x="203" y="0"/>
                    <a:pt x="203" y="0"/>
                  </a:cubicBezTo>
                  <a:cubicBezTo>
                    <a:pt x="241" y="0"/>
                    <a:pt x="241" y="0"/>
                    <a:pt x="241" y="0"/>
                  </a:cubicBezTo>
                </a:path>
              </a:pathLst>
            </a:custGeom>
            <a:noFill/>
            <a:ln w="50800" cap="sq">
              <a:solidFill>
                <a:srgbClr val="0063B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353535"/>
                </a:solidFill>
                <a:effectLst/>
                <a:uLnTx/>
                <a:uFillTx/>
                <a:latin typeface="Segoe UI Semilight"/>
                <a:ea typeface="+mn-ea"/>
                <a:cs typeface="+mn-cs"/>
              </a:endParaRPr>
            </a:p>
          </p:txBody>
        </p:sp>
      </p:grpSp>
      <p:grpSp>
        <p:nvGrpSpPr>
          <p:cNvPr id="5" name="Group 4">
            <a:extLst>
              <a:ext uri="{FF2B5EF4-FFF2-40B4-BE49-F238E27FC236}">
                <a16:creationId xmlns:a16="http://schemas.microsoft.com/office/drawing/2014/main" id="{3ABA3D3B-B155-443E-85BF-463752049EB9}"/>
              </a:ext>
            </a:extLst>
          </p:cNvPr>
          <p:cNvGrpSpPr/>
          <p:nvPr/>
        </p:nvGrpSpPr>
        <p:grpSpPr>
          <a:xfrm>
            <a:off x="208700" y="2607532"/>
            <a:ext cx="12048992" cy="3567357"/>
            <a:chOff x="208700" y="2607532"/>
            <a:chExt cx="12048992" cy="3567357"/>
          </a:xfrm>
        </p:grpSpPr>
        <p:sp>
          <p:nvSpPr>
            <p:cNvPr id="35" name="TextBox 34">
              <a:extLst>
                <a:ext uri="{FF2B5EF4-FFF2-40B4-BE49-F238E27FC236}">
                  <a16:creationId xmlns:a16="http://schemas.microsoft.com/office/drawing/2014/main" id="{B286BE6D-5C2C-40C7-ADB7-2A68904C91D4}"/>
                </a:ext>
              </a:extLst>
            </p:cNvPr>
            <p:cNvSpPr txBox="1"/>
            <p:nvPr/>
          </p:nvSpPr>
          <p:spPr>
            <a:xfrm>
              <a:off x="10095503" y="2607532"/>
              <a:ext cx="1958467" cy="572339"/>
            </a:xfrm>
            <a:prstGeom prst="rect">
              <a:avLst/>
            </a:prstGeom>
            <a:noFill/>
          </p:spPr>
          <p:txBody>
            <a:bodyPr wrap="square" lIns="182802" tIns="146242" rIns="182802" bIns="146242" rtlCol="0" anchor="t">
              <a:spAutoFit/>
            </a:bodyPr>
            <a:lstStyle/>
            <a:p>
              <a:pPr marL="0" marR="0" lvl="0" indent="0" algn="ctr" defTabSz="913873" rtl="0" eaLnBrk="1" fontAlgn="auto" latinLnBrk="0" hangingPunct="1">
                <a:lnSpc>
                  <a:spcPct val="90000"/>
                </a:lnSpc>
                <a:spcBef>
                  <a:spcPts val="0"/>
                </a:spcBef>
                <a:spcAft>
                  <a:spcPts val="600"/>
                </a:spcAft>
                <a:buClrTx/>
                <a:buSzTx/>
                <a:buFontTx/>
                <a:buNone/>
                <a:tabLst/>
                <a:defRPr/>
              </a:pPr>
              <a:r>
                <a:rPr kumimoji="0" lang="en-US" sz="2000" b="1"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Labs</a:t>
              </a:r>
              <a:endParaRPr kumimoji="0" lang="en-US" sz="2353" b="1" i="0" u="none" strike="noStrike" kern="1200" cap="none" spc="0" normalizeH="0" baseline="0" noProof="0" dirty="0">
                <a:ln>
                  <a:noFill/>
                </a:ln>
                <a:gradFill>
                  <a:gsLst>
                    <a:gs pos="64545">
                      <a:srgbClr val="353535"/>
                    </a:gs>
                    <a:gs pos="40000">
                      <a:srgbClr val="353535"/>
                    </a:gs>
                  </a:gsLst>
                  <a:lin ang="5400000" scaled="0"/>
                </a:gradFill>
                <a:effectLst/>
                <a:uLnTx/>
                <a:uFillTx/>
                <a:latin typeface="Segoe UI Semilight" panose="020B0402040204020203" pitchFamily="34" charset="0"/>
                <a:ea typeface="+mn-ea"/>
                <a:cs typeface="Segoe UI Semilight" panose="020B0402040204020203" pitchFamily="34" charset="0"/>
              </a:endParaRPr>
            </a:p>
          </p:txBody>
        </p:sp>
        <p:sp>
          <p:nvSpPr>
            <p:cNvPr id="36" name="TextBox 35">
              <a:extLst>
                <a:ext uri="{FF2B5EF4-FFF2-40B4-BE49-F238E27FC236}">
                  <a16:creationId xmlns:a16="http://schemas.microsoft.com/office/drawing/2014/main" id="{DD42DF21-061F-49ED-BE94-9CA85D9C09B8}"/>
                </a:ext>
              </a:extLst>
            </p:cNvPr>
            <p:cNvSpPr txBox="1"/>
            <p:nvPr/>
          </p:nvSpPr>
          <p:spPr>
            <a:xfrm>
              <a:off x="6167515" y="2607532"/>
              <a:ext cx="1958467" cy="572339"/>
            </a:xfrm>
            <a:prstGeom prst="rect">
              <a:avLst/>
            </a:prstGeom>
            <a:noFill/>
          </p:spPr>
          <p:txBody>
            <a:bodyPr wrap="square" lIns="182802" tIns="146242" rIns="182802" bIns="146242" rtlCol="0" anchor="t">
              <a:spAutoFit/>
            </a:bodyPr>
            <a:lstStyle/>
            <a:p>
              <a:pPr marL="0" marR="0" lvl="0" indent="0" algn="ctr" defTabSz="913873" rtl="0" eaLnBrk="1" fontAlgn="auto" latinLnBrk="0" hangingPunct="1">
                <a:lnSpc>
                  <a:spcPct val="90000"/>
                </a:lnSpc>
                <a:spcBef>
                  <a:spcPts val="0"/>
                </a:spcBef>
                <a:spcAft>
                  <a:spcPts val="600"/>
                </a:spcAft>
                <a:buClrTx/>
                <a:buSzTx/>
                <a:buFontTx/>
                <a:buNone/>
                <a:tabLst/>
                <a:defRPr/>
              </a:pPr>
              <a:r>
                <a:rPr kumimoji="0" lang="en-US" sz="2000" b="1"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Knowledge</a:t>
              </a:r>
            </a:p>
          </p:txBody>
        </p:sp>
        <p:sp>
          <p:nvSpPr>
            <p:cNvPr id="38" name="TextBox 37">
              <a:extLst>
                <a:ext uri="{FF2B5EF4-FFF2-40B4-BE49-F238E27FC236}">
                  <a16:creationId xmlns:a16="http://schemas.microsoft.com/office/drawing/2014/main" id="{35377D71-26FC-43DA-96EC-02EDC48452E2}"/>
                </a:ext>
              </a:extLst>
            </p:cNvPr>
            <p:cNvSpPr txBox="1"/>
            <p:nvPr/>
          </p:nvSpPr>
          <p:spPr>
            <a:xfrm>
              <a:off x="4203521" y="2607532"/>
              <a:ext cx="1958467" cy="572339"/>
            </a:xfrm>
            <a:prstGeom prst="rect">
              <a:avLst/>
            </a:prstGeom>
            <a:noFill/>
          </p:spPr>
          <p:txBody>
            <a:bodyPr wrap="square" lIns="182802" tIns="146242" rIns="182802" bIns="146242" rtlCol="0" anchor="t">
              <a:spAutoFit/>
            </a:bodyPr>
            <a:lstStyle/>
            <a:p>
              <a:pPr marL="0" marR="0" lvl="0" indent="0" algn="ctr" defTabSz="913873" rtl="0" eaLnBrk="1" fontAlgn="auto" latinLnBrk="0" hangingPunct="1">
                <a:lnSpc>
                  <a:spcPct val="90000"/>
                </a:lnSpc>
                <a:spcBef>
                  <a:spcPts val="0"/>
                </a:spcBef>
                <a:spcAft>
                  <a:spcPts val="600"/>
                </a:spcAft>
                <a:buClrTx/>
                <a:buSzTx/>
                <a:buFontTx/>
                <a:buNone/>
                <a:tabLst/>
                <a:defRPr/>
              </a:pPr>
              <a:r>
                <a:rPr kumimoji="0" lang="en-US" sz="2000" b="1"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Language</a:t>
              </a:r>
            </a:p>
          </p:txBody>
        </p:sp>
        <p:sp>
          <p:nvSpPr>
            <p:cNvPr id="42" name="TextBox 41">
              <a:extLst>
                <a:ext uri="{FF2B5EF4-FFF2-40B4-BE49-F238E27FC236}">
                  <a16:creationId xmlns:a16="http://schemas.microsoft.com/office/drawing/2014/main" id="{D43B22DF-0035-4F3F-ABBB-C297D6F4B793}"/>
                </a:ext>
              </a:extLst>
            </p:cNvPr>
            <p:cNvSpPr txBox="1"/>
            <p:nvPr/>
          </p:nvSpPr>
          <p:spPr>
            <a:xfrm>
              <a:off x="8131509" y="2607532"/>
              <a:ext cx="1958467" cy="572339"/>
            </a:xfrm>
            <a:prstGeom prst="rect">
              <a:avLst/>
            </a:prstGeom>
            <a:noFill/>
          </p:spPr>
          <p:txBody>
            <a:bodyPr wrap="square" lIns="182802" tIns="146242" rIns="182802" bIns="146242" rtlCol="0" anchor="t">
              <a:spAutoFit/>
            </a:bodyPr>
            <a:lstStyle/>
            <a:p>
              <a:pPr marL="0" marR="0" lvl="0" indent="0" algn="ctr" defTabSz="913873" rtl="0" eaLnBrk="1" fontAlgn="auto" latinLnBrk="0" hangingPunct="1">
                <a:lnSpc>
                  <a:spcPct val="90000"/>
                </a:lnSpc>
                <a:spcBef>
                  <a:spcPts val="0"/>
                </a:spcBef>
                <a:spcAft>
                  <a:spcPts val="600"/>
                </a:spcAft>
                <a:buClrTx/>
                <a:buSzTx/>
                <a:buFontTx/>
                <a:buNone/>
                <a:tabLst/>
                <a:defRPr/>
              </a:pPr>
              <a:r>
                <a:rPr kumimoji="0" lang="en-US" sz="2000" b="1"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Search</a:t>
              </a:r>
            </a:p>
          </p:txBody>
        </p:sp>
        <p:sp>
          <p:nvSpPr>
            <p:cNvPr id="44" name="TextBox 43">
              <a:extLst>
                <a:ext uri="{FF2B5EF4-FFF2-40B4-BE49-F238E27FC236}">
                  <a16:creationId xmlns:a16="http://schemas.microsoft.com/office/drawing/2014/main" id="{482DEE93-07F5-4239-B084-9A9D956E882E}"/>
                </a:ext>
              </a:extLst>
            </p:cNvPr>
            <p:cNvSpPr txBox="1"/>
            <p:nvPr/>
          </p:nvSpPr>
          <p:spPr>
            <a:xfrm>
              <a:off x="275533" y="2607532"/>
              <a:ext cx="1958467" cy="572339"/>
            </a:xfrm>
            <a:prstGeom prst="rect">
              <a:avLst/>
            </a:prstGeom>
            <a:noFill/>
          </p:spPr>
          <p:txBody>
            <a:bodyPr wrap="square" lIns="182802" tIns="146242" rIns="182802" bIns="146242" rtlCol="0" anchor="t">
              <a:spAutoFit/>
            </a:bodyPr>
            <a:lstStyle/>
            <a:p>
              <a:pPr marL="0" marR="0" lvl="0" indent="0" algn="ctr" defTabSz="913873" rtl="0" eaLnBrk="1" fontAlgn="auto" latinLnBrk="0" hangingPunct="1">
                <a:lnSpc>
                  <a:spcPct val="90000"/>
                </a:lnSpc>
                <a:spcBef>
                  <a:spcPts val="0"/>
                </a:spcBef>
                <a:spcAft>
                  <a:spcPts val="600"/>
                </a:spcAft>
                <a:buClrTx/>
                <a:buSzTx/>
                <a:buFontTx/>
                <a:buNone/>
                <a:tabLst/>
                <a:defRPr/>
              </a:pPr>
              <a:r>
                <a:rPr kumimoji="0" lang="en-US" sz="2000" b="1"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Vision</a:t>
              </a:r>
            </a:p>
          </p:txBody>
        </p:sp>
        <p:sp>
          <p:nvSpPr>
            <p:cNvPr id="46" name="TextBox 45">
              <a:extLst>
                <a:ext uri="{FF2B5EF4-FFF2-40B4-BE49-F238E27FC236}">
                  <a16:creationId xmlns:a16="http://schemas.microsoft.com/office/drawing/2014/main" id="{02D003D6-CBE2-4205-992C-D0511D82137A}"/>
                </a:ext>
              </a:extLst>
            </p:cNvPr>
            <p:cNvSpPr txBox="1"/>
            <p:nvPr/>
          </p:nvSpPr>
          <p:spPr>
            <a:xfrm>
              <a:off x="2239527" y="2607532"/>
              <a:ext cx="1958467" cy="572339"/>
            </a:xfrm>
            <a:prstGeom prst="rect">
              <a:avLst/>
            </a:prstGeom>
            <a:noFill/>
          </p:spPr>
          <p:txBody>
            <a:bodyPr wrap="square" lIns="182802" tIns="146242" rIns="91427" bIns="146242" rtlCol="0" anchor="t">
              <a:spAutoFit/>
            </a:bodyPr>
            <a:lstStyle/>
            <a:p>
              <a:pPr marL="0" marR="0" lvl="0" indent="0" algn="ctr" defTabSz="913873" rtl="0" eaLnBrk="1" fontAlgn="auto" latinLnBrk="0" hangingPunct="1">
                <a:lnSpc>
                  <a:spcPct val="90000"/>
                </a:lnSpc>
                <a:spcBef>
                  <a:spcPts val="0"/>
                </a:spcBef>
                <a:spcAft>
                  <a:spcPts val="600"/>
                </a:spcAft>
                <a:buClrTx/>
                <a:buSzTx/>
                <a:buFontTx/>
                <a:buNone/>
                <a:tabLst/>
                <a:defRPr/>
              </a:pPr>
              <a:r>
                <a:rPr kumimoji="0" lang="en-US" sz="2000" b="1"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Speech</a:t>
              </a:r>
            </a:p>
          </p:txBody>
        </p:sp>
        <p:sp>
          <p:nvSpPr>
            <p:cNvPr id="22" name="Rectangle 21">
              <a:extLst>
                <a:ext uri="{FF2B5EF4-FFF2-40B4-BE49-F238E27FC236}">
                  <a16:creationId xmlns:a16="http://schemas.microsoft.com/office/drawing/2014/main" id="{783D0527-B5A1-46EA-BF75-DE500132D537}"/>
                </a:ext>
              </a:extLst>
            </p:cNvPr>
            <p:cNvSpPr/>
            <p:nvPr/>
          </p:nvSpPr>
          <p:spPr>
            <a:xfrm>
              <a:off x="208700" y="3156114"/>
              <a:ext cx="2107289" cy="2316019"/>
            </a:xfrm>
            <a:prstGeom prst="rect">
              <a:avLst/>
            </a:prstGeom>
          </p:spPr>
          <p:txBody>
            <a:bodyPr wrap="square">
              <a:spAutoFit/>
            </a:bodyPr>
            <a:lstStyle/>
            <a:p>
              <a:pPr marL="0" marR="0" lvl="0" indent="0" algn="ctr" defTabSz="932509" rtl="0" eaLnBrk="1" fontAlgn="auto" latinLnBrk="0" hangingPunct="1">
                <a:lnSpc>
                  <a:spcPct val="90000"/>
                </a:lnSpc>
                <a:spcBef>
                  <a:spcPts val="0"/>
                </a:spcBef>
                <a:spcAft>
                  <a:spcPts val="1020"/>
                </a:spcAft>
                <a:buClrTx/>
                <a:buSzTx/>
                <a:buFontTx/>
                <a:buNone/>
                <a:tabLst/>
                <a:defRPr/>
              </a:pPr>
              <a:r>
                <a:rPr kumimoji="0" lang="en-US" sz="150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Computer Vision</a:t>
              </a:r>
            </a:p>
            <a:p>
              <a:pPr marL="0" marR="0" lvl="0" indent="0" algn="ctr" defTabSz="932509" rtl="0" eaLnBrk="1" fontAlgn="auto" latinLnBrk="0" hangingPunct="1">
                <a:lnSpc>
                  <a:spcPct val="90000"/>
                </a:lnSpc>
                <a:spcBef>
                  <a:spcPts val="0"/>
                </a:spcBef>
                <a:spcAft>
                  <a:spcPts val="1020"/>
                </a:spcAft>
                <a:buClrTx/>
                <a:buSzTx/>
                <a:buFontTx/>
                <a:buNone/>
                <a:tabLst/>
                <a:defRPr/>
              </a:pPr>
              <a:r>
                <a:rPr kumimoji="0" lang="en-US" sz="150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Content Moderator  </a:t>
              </a:r>
            </a:p>
            <a:p>
              <a:pPr marL="0" marR="0" lvl="0" indent="0" algn="ctr" defTabSz="932509" rtl="0" eaLnBrk="1" fontAlgn="auto" latinLnBrk="0" hangingPunct="1">
                <a:lnSpc>
                  <a:spcPct val="90000"/>
                </a:lnSpc>
                <a:spcBef>
                  <a:spcPts val="0"/>
                </a:spcBef>
                <a:spcAft>
                  <a:spcPts val="1020"/>
                </a:spcAft>
                <a:buClrTx/>
                <a:buSzTx/>
                <a:buFontTx/>
                <a:buNone/>
                <a:tabLst/>
                <a:defRPr/>
              </a:pPr>
              <a:r>
                <a:rPr kumimoji="0" lang="en-US" sz="150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Emotion </a:t>
              </a:r>
            </a:p>
            <a:p>
              <a:pPr marL="0" marR="0" lvl="0" indent="0" algn="ctr" defTabSz="932509" rtl="0" eaLnBrk="1" fontAlgn="auto" latinLnBrk="0" hangingPunct="1">
                <a:lnSpc>
                  <a:spcPct val="90000"/>
                </a:lnSpc>
                <a:spcBef>
                  <a:spcPts val="0"/>
                </a:spcBef>
                <a:spcAft>
                  <a:spcPts val="1020"/>
                </a:spcAft>
                <a:buClrTx/>
                <a:buSzTx/>
                <a:buFontTx/>
                <a:buNone/>
                <a:tabLst/>
                <a:defRPr/>
              </a:pPr>
              <a:r>
                <a:rPr kumimoji="0" lang="en-US" sz="150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Face </a:t>
              </a:r>
            </a:p>
            <a:p>
              <a:pPr marL="0" marR="0" lvl="0" indent="0" algn="ctr" defTabSz="932509" rtl="0" eaLnBrk="1" fontAlgn="auto" latinLnBrk="0" hangingPunct="1">
                <a:lnSpc>
                  <a:spcPct val="90000"/>
                </a:lnSpc>
                <a:spcBef>
                  <a:spcPts val="0"/>
                </a:spcBef>
                <a:spcAft>
                  <a:spcPts val="1020"/>
                </a:spcAft>
                <a:buClrTx/>
                <a:buSzTx/>
                <a:buFontTx/>
                <a:buNone/>
                <a:tabLst/>
                <a:defRPr/>
              </a:pPr>
              <a:r>
                <a:rPr kumimoji="0" lang="en-US" sz="150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Video</a:t>
              </a:r>
            </a:p>
            <a:p>
              <a:pPr marL="0" marR="0" lvl="0" indent="0" algn="ctr" defTabSz="932509" rtl="0" eaLnBrk="1" fontAlgn="auto" latinLnBrk="0" hangingPunct="1">
                <a:lnSpc>
                  <a:spcPct val="90000"/>
                </a:lnSpc>
                <a:spcBef>
                  <a:spcPts val="0"/>
                </a:spcBef>
                <a:spcAft>
                  <a:spcPts val="1020"/>
                </a:spcAft>
                <a:buClrTx/>
                <a:buSzTx/>
                <a:buFontTx/>
                <a:buNone/>
                <a:tabLst/>
                <a:defRPr/>
              </a:pPr>
              <a:r>
                <a:rPr kumimoji="0" lang="en-US" sz="150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Video Indexer</a:t>
              </a:r>
            </a:p>
            <a:p>
              <a:pPr marL="0" marR="0" lvl="0" indent="0" algn="ctr" defTabSz="932509" rtl="0" eaLnBrk="1" fontAlgn="auto" latinLnBrk="0" hangingPunct="1">
                <a:lnSpc>
                  <a:spcPct val="90000"/>
                </a:lnSpc>
                <a:spcBef>
                  <a:spcPts val="0"/>
                </a:spcBef>
                <a:spcAft>
                  <a:spcPts val="1020"/>
                </a:spcAft>
                <a:buClrTx/>
                <a:buSzTx/>
                <a:buFontTx/>
                <a:buNone/>
                <a:tabLst/>
                <a:defRPr/>
              </a:pPr>
              <a:endParaRPr kumimoji="0" lang="en-US" sz="150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23" name="Rectangle 22">
              <a:extLst>
                <a:ext uri="{FF2B5EF4-FFF2-40B4-BE49-F238E27FC236}">
                  <a16:creationId xmlns:a16="http://schemas.microsoft.com/office/drawing/2014/main" id="{24A98663-CEF7-4FEB-ABD7-903ED71EE06B}"/>
                </a:ext>
              </a:extLst>
            </p:cNvPr>
            <p:cNvSpPr/>
            <p:nvPr/>
          </p:nvSpPr>
          <p:spPr>
            <a:xfrm>
              <a:off x="10094893" y="3156114"/>
              <a:ext cx="2162799" cy="3018775"/>
            </a:xfrm>
            <a:prstGeom prst="rect">
              <a:avLst/>
            </a:prstGeom>
          </p:spPr>
          <p:txBody>
            <a:bodyPr wrap="square">
              <a:spAutoFit/>
            </a:bodyPr>
            <a:lstStyle/>
            <a:p>
              <a:pPr marL="0" marR="0" lvl="0" indent="0" algn="ctr" defTabSz="932509" rtl="0" eaLnBrk="1" fontAlgn="auto" latinLnBrk="0" hangingPunct="1">
                <a:lnSpc>
                  <a:spcPct val="90000"/>
                </a:lnSpc>
                <a:spcBef>
                  <a:spcPts val="0"/>
                </a:spcBef>
                <a:spcAft>
                  <a:spcPts val="1020"/>
                </a:spcAft>
                <a:buClrTx/>
                <a:buSzTx/>
                <a:buFontTx/>
                <a:buNone/>
                <a:tabLst/>
                <a:defRPr/>
              </a:pPr>
              <a:r>
                <a:rPr kumimoji="0" lang="en-US" sz="150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Project Prague (gesture)</a:t>
              </a:r>
            </a:p>
            <a:p>
              <a:pPr marL="0" marR="0" lvl="0" indent="0" algn="ctr" defTabSz="932509" rtl="0" eaLnBrk="1" fontAlgn="auto" latinLnBrk="0" hangingPunct="1">
                <a:lnSpc>
                  <a:spcPct val="90000"/>
                </a:lnSpc>
                <a:spcBef>
                  <a:spcPts val="0"/>
                </a:spcBef>
                <a:spcAft>
                  <a:spcPts val="1020"/>
                </a:spcAft>
                <a:buClrTx/>
                <a:buSzTx/>
                <a:buFontTx/>
                <a:buNone/>
                <a:tabLst/>
                <a:defRPr/>
              </a:pPr>
              <a:r>
                <a:rPr kumimoji="0" lang="en-US" sz="150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Project Cuzco (events)</a:t>
              </a:r>
            </a:p>
            <a:p>
              <a:pPr marL="0" marR="0" lvl="0" indent="0" algn="ctr" defTabSz="932509" rtl="0" eaLnBrk="1" fontAlgn="auto" latinLnBrk="0" hangingPunct="1">
                <a:lnSpc>
                  <a:spcPct val="90000"/>
                </a:lnSpc>
                <a:spcBef>
                  <a:spcPts val="0"/>
                </a:spcBef>
                <a:spcAft>
                  <a:spcPts val="1020"/>
                </a:spcAft>
                <a:buClrTx/>
                <a:buSzTx/>
                <a:buFontTx/>
                <a:buNone/>
                <a:tabLst/>
                <a:defRPr/>
              </a:pPr>
              <a:r>
                <a:rPr kumimoji="0" lang="en-US" sz="150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Project Johannesburg (routing)</a:t>
              </a:r>
            </a:p>
            <a:p>
              <a:pPr marL="0" marR="0" lvl="0" indent="0" algn="ctr" defTabSz="932509" rtl="0" eaLnBrk="1" fontAlgn="auto" latinLnBrk="0" hangingPunct="1">
                <a:lnSpc>
                  <a:spcPct val="90000"/>
                </a:lnSpc>
                <a:spcBef>
                  <a:spcPts val="0"/>
                </a:spcBef>
                <a:spcAft>
                  <a:spcPts val="1020"/>
                </a:spcAft>
                <a:buClrTx/>
                <a:buSzTx/>
                <a:buFontTx/>
                <a:buNone/>
                <a:tabLst/>
                <a:defRPr/>
              </a:pPr>
              <a:r>
                <a:rPr kumimoji="0" lang="en-US" sz="150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Project Nanjing (isochrones)</a:t>
              </a:r>
            </a:p>
            <a:p>
              <a:pPr marL="0" marR="0" lvl="0" indent="0" algn="ctr" defTabSz="932509" rtl="0" eaLnBrk="1" fontAlgn="auto" latinLnBrk="0" hangingPunct="1">
                <a:lnSpc>
                  <a:spcPct val="90000"/>
                </a:lnSpc>
                <a:spcBef>
                  <a:spcPts val="0"/>
                </a:spcBef>
                <a:spcAft>
                  <a:spcPts val="1020"/>
                </a:spcAft>
                <a:buClrTx/>
                <a:buSzTx/>
                <a:buFontTx/>
                <a:buNone/>
                <a:tabLst/>
                <a:defRPr/>
              </a:pPr>
              <a:r>
                <a:rPr kumimoji="0" lang="en-US" sz="150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Project Abu Dhabi (distance matrix)</a:t>
              </a:r>
            </a:p>
            <a:p>
              <a:pPr marL="0" marR="0" lvl="0" indent="0" algn="ctr" defTabSz="932509" rtl="0" eaLnBrk="1" fontAlgn="auto" latinLnBrk="0" hangingPunct="1">
                <a:lnSpc>
                  <a:spcPct val="90000"/>
                </a:lnSpc>
                <a:spcBef>
                  <a:spcPts val="0"/>
                </a:spcBef>
                <a:spcAft>
                  <a:spcPts val="1020"/>
                </a:spcAft>
                <a:buClrTx/>
                <a:buSzTx/>
                <a:buFontTx/>
                <a:buNone/>
                <a:tabLst/>
                <a:defRPr/>
              </a:pPr>
              <a:r>
                <a:rPr kumimoji="0" lang="en-US" sz="150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Project Wollongong (location)</a:t>
              </a:r>
            </a:p>
          </p:txBody>
        </p:sp>
        <p:sp>
          <p:nvSpPr>
            <p:cNvPr id="24" name="TextBox 23">
              <a:extLst>
                <a:ext uri="{FF2B5EF4-FFF2-40B4-BE49-F238E27FC236}">
                  <a16:creationId xmlns:a16="http://schemas.microsoft.com/office/drawing/2014/main" id="{DC30CF8F-5F93-4B72-9C19-F0F08B309A74}"/>
                </a:ext>
              </a:extLst>
            </p:cNvPr>
            <p:cNvSpPr txBox="1"/>
            <p:nvPr/>
          </p:nvSpPr>
          <p:spPr>
            <a:xfrm>
              <a:off x="8329463" y="3156113"/>
              <a:ext cx="1761252" cy="1980029"/>
            </a:xfrm>
            <a:prstGeom prst="rect">
              <a:avLst/>
            </a:prstGeom>
          </p:spPr>
          <p:txBody>
            <a:bodyPr wrap="square">
              <a:spAutoFit/>
            </a:bodyPr>
            <a:lstStyle>
              <a:defPPr>
                <a:defRPr lang="en-US"/>
              </a:defPPr>
              <a:lvl1pPr lvl="0" algn="ctr">
                <a:spcAft>
                  <a:spcPts val="918"/>
                </a:spcAft>
                <a:defRPr sz="1632">
                  <a:gradFill>
                    <a:gsLst>
                      <a:gs pos="6364">
                        <a:srgbClr val="353535"/>
                      </a:gs>
                      <a:gs pos="21818">
                        <a:srgbClr val="353535"/>
                      </a:gs>
                    </a:gsLst>
                    <a:lin ang="5400000" scaled="0"/>
                  </a:gradFill>
                  <a:latin typeface="Segoe UI" panose="020B0502040204020203" pitchFamily="34" charset="0"/>
                  <a:cs typeface="Segoe UI" panose="020B0502040204020203" pitchFamily="34" charset="0"/>
                </a:defRPr>
              </a:lvl1pPr>
            </a:lstStyle>
            <a:p>
              <a:pPr marL="0" marR="0" lvl="0" indent="0" algn="ctr" defTabSz="932509" rtl="0" eaLnBrk="1" fontAlgn="auto" latinLnBrk="0" hangingPunct="1">
                <a:lnSpc>
                  <a:spcPct val="90000"/>
                </a:lnSpc>
                <a:spcBef>
                  <a:spcPts val="0"/>
                </a:spcBef>
                <a:spcAft>
                  <a:spcPts val="1020"/>
                </a:spcAft>
                <a:buClrTx/>
                <a:buSzTx/>
                <a:buFontTx/>
                <a:buNone/>
                <a:tabLst/>
                <a:defRPr/>
              </a:pPr>
              <a:r>
                <a:rPr kumimoji="0" lang="en-US" sz="150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Bing Autosuggest</a:t>
              </a:r>
            </a:p>
            <a:p>
              <a:pPr marL="0" marR="0" lvl="0" indent="0" algn="ctr" defTabSz="932509" rtl="0" eaLnBrk="1" fontAlgn="auto" latinLnBrk="0" hangingPunct="1">
                <a:lnSpc>
                  <a:spcPct val="90000"/>
                </a:lnSpc>
                <a:spcBef>
                  <a:spcPts val="0"/>
                </a:spcBef>
                <a:spcAft>
                  <a:spcPts val="1020"/>
                </a:spcAft>
                <a:buClrTx/>
                <a:buSzTx/>
                <a:buFontTx/>
                <a:buNone/>
                <a:tabLst/>
                <a:defRPr/>
              </a:pPr>
              <a:r>
                <a:rPr kumimoji="0" lang="en-US" sz="150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Bing Image Search </a:t>
              </a:r>
            </a:p>
            <a:p>
              <a:pPr marL="0" marR="0" lvl="0" indent="0" algn="ctr" defTabSz="932509" rtl="0" eaLnBrk="1" fontAlgn="auto" latinLnBrk="0" hangingPunct="1">
                <a:lnSpc>
                  <a:spcPct val="90000"/>
                </a:lnSpc>
                <a:spcBef>
                  <a:spcPts val="0"/>
                </a:spcBef>
                <a:spcAft>
                  <a:spcPts val="1020"/>
                </a:spcAft>
                <a:buClrTx/>
                <a:buSzTx/>
                <a:buFontTx/>
                <a:buNone/>
                <a:tabLst/>
                <a:defRPr/>
              </a:pPr>
              <a:r>
                <a:rPr kumimoji="0" lang="en-US" sz="150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Bing News Search</a:t>
              </a:r>
            </a:p>
            <a:p>
              <a:pPr marL="0" marR="0" lvl="0" indent="0" algn="ctr" defTabSz="932509" rtl="0" eaLnBrk="1" fontAlgn="auto" latinLnBrk="0" hangingPunct="1">
                <a:lnSpc>
                  <a:spcPct val="90000"/>
                </a:lnSpc>
                <a:spcBef>
                  <a:spcPts val="0"/>
                </a:spcBef>
                <a:spcAft>
                  <a:spcPts val="1020"/>
                </a:spcAft>
                <a:buClrTx/>
                <a:buSzTx/>
                <a:buFontTx/>
                <a:buNone/>
                <a:tabLst/>
                <a:defRPr/>
              </a:pPr>
              <a:r>
                <a:rPr kumimoji="0" lang="en-US" sz="150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Bing Video Search </a:t>
              </a:r>
            </a:p>
            <a:p>
              <a:pPr marL="0" marR="0" lvl="0" indent="0" algn="ctr" defTabSz="932509" rtl="0" eaLnBrk="1" fontAlgn="auto" latinLnBrk="0" hangingPunct="1">
                <a:lnSpc>
                  <a:spcPct val="90000"/>
                </a:lnSpc>
                <a:spcBef>
                  <a:spcPts val="0"/>
                </a:spcBef>
                <a:spcAft>
                  <a:spcPts val="1020"/>
                </a:spcAft>
                <a:buClrTx/>
                <a:buSzTx/>
                <a:buFontTx/>
                <a:buNone/>
                <a:tabLst/>
                <a:defRPr/>
              </a:pPr>
              <a:r>
                <a:rPr kumimoji="0" lang="en-US" sz="150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Bing Web Search </a:t>
              </a:r>
            </a:p>
            <a:p>
              <a:pPr marL="0" marR="0" lvl="0" indent="0" algn="ctr" defTabSz="932509" rtl="0" eaLnBrk="1" fontAlgn="auto" latinLnBrk="0" hangingPunct="1">
                <a:lnSpc>
                  <a:spcPct val="90000"/>
                </a:lnSpc>
                <a:spcBef>
                  <a:spcPts val="0"/>
                </a:spcBef>
                <a:spcAft>
                  <a:spcPts val="1020"/>
                </a:spcAft>
                <a:buClrTx/>
                <a:buSzTx/>
                <a:buFontTx/>
                <a:buNone/>
                <a:tabLst/>
                <a:defRPr/>
              </a:pPr>
              <a:r>
                <a:rPr kumimoji="0" lang="en-US" sz="150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Bing Entity Search</a:t>
              </a:r>
            </a:p>
          </p:txBody>
        </p:sp>
        <p:sp>
          <p:nvSpPr>
            <p:cNvPr id="25" name="TextBox 24">
              <a:extLst>
                <a:ext uri="{FF2B5EF4-FFF2-40B4-BE49-F238E27FC236}">
                  <a16:creationId xmlns:a16="http://schemas.microsoft.com/office/drawing/2014/main" id="{2CCAC2F6-60F1-4865-A26A-CE66858E9DB1}"/>
                </a:ext>
              </a:extLst>
            </p:cNvPr>
            <p:cNvSpPr txBox="1"/>
            <p:nvPr/>
          </p:nvSpPr>
          <p:spPr>
            <a:xfrm>
              <a:off x="6186341" y="3156113"/>
              <a:ext cx="2075720" cy="1851789"/>
            </a:xfrm>
            <a:prstGeom prst="rect">
              <a:avLst/>
            </a:prstGeom>
          </p:spPr>
          <p:txBody>
            <a:bodyPr wrap="square">
              <a:spAutoFit/>
            </a:bodyPr>
            <a:lstStyle>
              <a:defPPr>
                <a:defRPr lang="en-US"/>
              </a:defPPr>
              <a:lvl1pPr lvl="0" algn="ctr">
                <a:spcAft>
                  <a:spcPts val="918"/>
                </a:spcAft>
                <a:defRPr sz="1632">
                  <a:gradFill>
                    <a:gsLst>
                      <a:gs pos="6364">
                        <a:srgbClr val="353535"/>
                      </a:gs>
                      <a:gs pos="21818">
                        <a:srgbClr val="353535"/>
                      </a:gs>
                    </a:gsLst>
                    <a:lin ang="5400000" scaled="0"/>
                  </a:gradFill>
                  <a:latin typeface="Segoe UI" panose="020B0502040204020203" pitchFamily="34" charset="0"/>
                  <a:cs typeface="Segoe UI" panose="020B0502040204020203" pitchFamily="34" charset="0"/>
                </a:defRPr>
              </a:lvl1pPr>
            </a:lstStyle>
            <a:p>
              <a:pPr marL="0" marR="0" lvl="0" indent="0" algn="ctr" defTabSz="932509" rtl="0" eaLnBrk="1" fontAlgn="auto" latinLnBrk="0" hangingPunct="1">
                <a:lnSpc>
                  <a:spcPct val="90000"/>
                </a:lnSpc>
                <a:spcBef>
                  <a:spcPts val="0"/>
                </a:spcBef>
                <a:spcAft>
                  <a:spcPts val="1020"/>
                </a:spcAft>
                <a:buClrTx/>
                <a:buSzTx/>
                <a:buFontTx/>
                <a:buNone/>
                <a:tabLst/>
                <a:defRPr/>
              </a:pPr>
              <a:r>
                <a:rPr kumimoji="0" lang="en-US" sz="150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Academic Knowledge</a:t>
              </a:r>
            </a:p>
            <a:p>
              <a:pPr marL="0" marR="0" lvl="0" indent="0" algn="ctr" defTabSz="932509" rtl="0" eaLnBrk="1" fontAlgn="auto" latinLnBrk="0" hangingPunct="1">
                <a:lnSpc>
                  <a:spcPct val="90000"/>
                </a:lnSpc>
                <a:spcBef>
                  <a:spcPts val="0"/>
                </a:spcBef>
                <a:spcAft>
                  <a:spcPts val="1020"/>
                </a:spcAft>
                <a:buClrTx/>
                <a:buSzTx/>
                <a:buFontTx/>
                <a:buNone/>
                <a:tabLst/>
                <a:defRPr/>
              </a:pPr>
              <a:r>
                <a:rPr kumimoji="0" lang="en-US" sz="150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Entity Linking</a:t>
              </a:r>
            </a:p>
            <a:p>
              <a:pPr marL="0" marR="0" lvl="0" indent="0" algn="ctr" defTabSz="932509" rtl="0" eaLnBrk="1" fontAlgn="auto" latinLnBrk="0" hangingPunct="1">
                <a:lnSpc>
                  <a:spcPct val="90000"/>
                </a:lnSpc>
                <a:spcBef>
                  <a:spcPts val="0"/>
                </a:spcBef>
                <a:spcAft>
                  <a:spcPts val="1020"/>
                </a:spcAft>
                <a:buClrTx/>
                <a:buSzTx/>
                <a:buFontTx/>
                <a:buNone/>
                <a:tabLst/>
                <a:defRPr/>
              </a:pPr>
              <a:r>
                <a:rPr kumimoji="0" lang="en-US" sz="150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Knowledge Exploration </a:t>
              </a:r>
            </a:p>
            <a:p>
              <a:pPr marL="0" marR="0" lvl="0" indent="0" algn="ctr" defTabSz="932509" rtl="0" eaLnBrk="1" fontAlgn="auto" latinLnBrk="0" hangingPunct="1">
                <a:lnSpc>
                  <a:spcPct val="90000"/>
                </a:lnSpc>
                <a:spcBef>
                  <a:spcPts val="0"/>
                </a:spcBef>
                <a:spcAft>
                  <a:spcPts val="1020"/>
                </a:spcAft>
                <a:buClrTx/>
                <a:buSzTx/>
                <a:buFontTx/>
                <a:buNone/>
                <a:tabLst/>
                <a:defRPr/>
              </a:pPr>
              <a:r>
                <a:rPr kumimoji="0" lang="en-US" sz="150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Recommendations</a:t>
              </a:r>
            </a:p>
            <a:p>
              <a:pPr marL="0" marR="0" lvl="0" indent="0" algn="ctr" defTabSz="932509" rtl="0" eaLnBrk="1" fontAlgn="auto" latinLnBrk="0" hangingPunct="1">
                <a:lnSpc>
                  <a:spcPct val="90000"/>
                </a:lnSpc>
                <a:spcBef>
                  <a:spcPts val="0"/>
                </a:spcBef>
                <a:spcAft>
                  <a:spcPts val="1020"/>
                </a:spcAft>
                <a:buClrTx/>
                <a:buSzTx/>
                <a:buFontTx/>
                <a:buNone/>
                <a:tabLst/>
                <a:defRPr/>
              </a:pPr>
              <a:r>
                <a:rPr kumimoji="0" lang="en-US" sz="1500" b="0" i="0" u="none" strike="noStrike" kern="1200" cap="none" spc="0" normalizeH="0" baseline="0" noProof="0" dirty="0" err="1">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QnA</a:t>
              </a:r>
              <a:r>
                <a:rPr kumimoji="0" lang="en-US" sz="150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 Maker</a:t>
              </a:r>
            </a:p>
          </p:txBody>
        </p:sp>
        <p:sp>
          <p:nvSpPr>
            <p:cNvPr id="26" name="TextBox 25">
              <a:extLst>
                <a:ext uri="{FF2B5EF4-FFF2-40B4-BE49-F238E27FC236}">
                  <a16:creationId xmlns:a16="http://schemas.microsoft.com/office/drawing/2014/main" id="{05B8950C-DFBF-48B3-A7C4-EE908C1491D7}"/>
                </a:ext>
              </a:extLst>
            </p:cNvPr>
            <p:cNvSpPr txBox="1"/>
            <p:nvPr/>
          </p:nvSpPr>
          <p:spPr>
            <a:xfrm>
              <a:off x="4238922" y="3156113"/>
              <a:ext cx="1993368" cy="2187778"/>
            </a:xfrm>
            <a:prstGeom prst="rect">
              <a:avLst/>
            </a:prstGeom>
          </p:spPr>
          <p:txBody>
            <a:bodyPr wrap="square">
              <a:spAutoFit/>
            </a:bodyPr>
            <a:lstStyle>
              <a:defPPr>
                <a:defRPr lang="en-US"/>
              </a:defPPr>
              <a:lvl1pPr lvl="0" algn="ctr">
                <a:spcAft>
                  <a:spcPts val="918"/>
                </a:spcAft>
                <a:defRPr sz="1632">
                  <a:gradFill>
                    <a:gsLst>
                      <a:gs pos="6364">
                        <a:srgbClr val="353535"/>
                      </a:gs>
                      <a:gs pos="21818">
                        <a:srgbClr val="353535"/>
                      </a:gs>
                    </a:gsLst>
                    <a:lin ang="5400000" scaled="0"/>
                  </a:gradFill>
                  <a:latin typeface="Segoe UI" panose="020B0502040204020203" pitchFamily="34" charset="0"/>
                  <a:cs typeface="Segoe UI" panose="020B0502040204020203" pitchFamily="34" charset="0"/>
                </a:defRPr>
              </a:lvl1pPr>
            </a:lstStyle>
            <a:p>
              <a:pPr marL="0" marR="0" lvl="0" indent="0" algn="ctr" defTabSz="932509" rtl="0" eaLnBrk="1" fontAlgn="auto" latinLnBrk="0" hangingPunct="1">
                <a:lnSpc>
                  <a:spcPct val="90000"/>
                </a:lnSpc>
                <a:spcBef>
                  <a:spcPts val="0"/>
                </a:spcBef>
                <a:spcAft>
                  <a:spcPts val="1020"/>
                </a:spcAft>
                <a:buClrTx/>
                <a:buSzTx/>
                <a:buFontTx/>
                <a:buNone/>
                <a:tabLst/>
                <a:defRPr/>
              </a:pPr>
              <a:r>
                <a:rPr kumimoji="0" lang="en-US" sz="150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Bing Spell Check</a:t>
              </a:r>
            </a:p>
            <a:p>
              <a:pPr marL="0" marR="0" lvl="0" indent="0" algn="ctr" defTabSz="932509" rtl="0" eaLnBrk="1" fontAlgn="auto" latinLnBrk="0" hangingPunct="1">
                <a:lnSpc>
                  <a:spcPct val="90000"/>
                </a:lnSpc>
                <a:spcBef>
                  <a:spcPts val="0"/>
                </a:spcBef>
                <a:spcAft>
                  <a:spcPts val="1020"/>
                </a:spcAft>
                <a:buClrTx/>
                <a:buSzTx/>
                <a:buFontTx/>
                <a:buNone/>
                <a:tabLst/>
                <a:defRPr/>
              </a:pPr>
              <a:r>
                <a:rPr kumimoji="0" lang="en-US" sz="150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Linguistic Analysis</a:t>
              </a:r>
            </a:p>
            <a:p>
              <a:pPr marL="0" marR="0" lvl="0" indent="0" algn="ctr" defTabSz="932509" rtl="0" eaLnBrk="1" fontAlgn="auto" latinLnBrk="0" hangingPunct="1">
                <a:lnSpc>
                  <a:spcPct val="90000"/>
                </a:lnSpc>
                <a:spcBef>
                  <a:spcPts val="0"/>
                </a:spcBef>
                <a:spcAft>
                  <a:spcPts val="1020"/>
                </a:spcAft>
                <a:buClrTx/>
                <a:buSzTx/>
                <a:buFontTx/>
                <a:buNone/>
                <a:tabLst/>
                <a:defRPr/>
              </a:pPr>
              <a:r>
                <a:rPr kumimoji="0" lang="en-US" sz="150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Text Analytics</a:t>
              </a:r>
            </a:p>
            <a:p>
              <a:pPr marL="0" marR="0" lvl="0" indent="0" algn="ctr" defTabSz="932509" rtl="0" eaLnBrk="1" fontAlgn="auto" latinLnBrk="0" hangingPunct="1">
                <a:lnSpc>
                  <a:spcPct val="90000"/>
                </a:lnSpc>
                <a:spcBef>
                  <a:spcPts val="0"/>
                </a:spcBef>
                <a:spcAft>
                  <a:spcPts val="1020"/>
                </a:spcAft>
                <a:buClrTx/>
                <a:buSzTx/>
                <a:buFontTx/>
                <a:buNone/>
                <a:tabLst/>
                <a:defRPr/>
              </a:pPr>
              <a:r>
                <a:rPr kumimoji="0" lang="en-US" sz="150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Translator Text </a:t>
              </a:r>
            </a:p>
            <a:p>
              <a:pPr marL="0" marR="0" lvl="0" indent="0" algn="ctr" defTabSz="932509" rtl="0" eaLnBrk="1" fontAlgn="auto" latinLnBrk="0" hangingPunct="1">
                <a:lnSpc>
                  <a:spcPct val="90000"/>
                </a:lnSpc>
                <a:spcBef>
                  <a:spcPts val="0"/>
                </a:spcBef>
                <a:spcAft>
                  <a:spcPts val="1020"/>
                </a:spcAft>
                <a:buClrTx/>
                <a:buSzTx/>
                <a:buFontTx/>
                <a:buNone/>
                <a:tabLst/>
                <a:defRPr/>
              </a:pPr>
              <a:r>
                <a:rPr kumimoji="0" lang="en-US" sz="150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Web Language Model</a:t>
              </a:r>
            </a:p>
            <a:p>
              <a:pPr marL="0" marR="0" lvl="0" indent="0" algn="ctr" defTabSz="932509" rtl="0" eaLnBrk="1" fontAlgn="auto" latinLnBrk="0" hangingPunct="1">
                <a:lnSpc>
                  <a:spcPct val="90000"/>
                </a:lnSpc>
                <a:spcBef>
                  <a:spcPts val="0"/>
                </a:spcBef>
                <a:spcAft>
                  <a:spcPts val="1020"/>
                </a:spcAft>
                <a:buClrTx/>
                <a:buSzTx/>
                <a:buFontTx/>
                <a:buNone/>
                <a:tabLst/>
                <a:defRPr/>
              </a:pPr>
              <a:r>
                <a:rPr kumimoji="0" lang="en-US" sz="150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 </a:t>
              </a:r>
            </a:p>
          </p:txBody>
        </p:sp>
        <p:sp>
          <p:nvSpPr>
            <p:cNvPr id="29" name="TextBox 28">
              <a:extLst>
                <a:ext uri="{FF2B5EF4-FFF2-40B4-BE49-F238E27FC236}">
                  <a16:creationId xmlns:a16="http://schemas.microsoft.com/office/drawing/2014/main" id="{B657DF13-1FA1-49C7-907E-5403C8DF564F}"/>
                </a:ext>
              </a:extLst>
            </p:cNvPr>
            <p:cNvSpPr txBox="1"/>
            <p:nvPr/>
          </p:nvSpPr>
          <p:spPr>
            <a:xfrm>
              <a:off x="2309479" y="3147163"/>
              <a:ext cx="1904580" cy="1179810"/>
            </a:xfrm>
            <a:prstGeom prst="rect">
              <a:avLst/>
            </a:prstGeom>
          </p:spPr>
          <p:txBody>
            <a:bodyPr wrap="square">
              <a:spAutoFit/>
            </a:bodyPr>
            <a:lstStyle>
              <a:defPPr>
                <a:defRPr lang="en-US"/>
              </a:defPPr>
              <a:lvl1pPr lvl="0" algn="ctr">
                <a:spcAft>
                  <a:spcPts val="918"/>
                </a:spcAft>
                <a:defRPr sz="1632">
                  <a:gradFill>
                    <a:gsLst>
                      <a:gs pos="6364">
                        <a:srgbClr val="353535"/>
                      </a:gs>
                      <a:gs pos="21818">
                        <a:srgbClr val="353535"/>
                      </a:gs>
                    </a:gsLst>
                    <a:lin ang="5400000" scaled="0"/>
                  </a:gradFill>
                  <a:latin typeface="Segoe UI" panose="020B0502040204020203" pitchFamily="34" charset="0"/>
                  <a:cs typeface="Segoe UI" panose="020B0502040204020203" pitchFamily="34" charset="0"/>
                </a:defRPr>
              </a:lvl1pPr>
            </a:lstStyle>
            <a:p>
              <a:pPr marL="0" marR="0" lvl="0" indent="0" algn="ctr" defTabSz="932509" rtl="0" eaLnBrk="1" fontAlgn="auto" latinLnBrk="0" hangingPunct="1">
                <a:lnSpc>
                  <a:spcPct val="90000"/>
                </a:lnSpc>
                <a:spcBef>
                  <a:spcPts val="0"/>
                </a:spcBef>
                <a:spcAft>
                  <a:spcPts val="1020"/>
                </a:spcAft>
                <a:buClrTx/>
                <a:buSzTx/>
                <a:buFontTx/>
                <a:buNone/>
                <a:tabLst/>
                <a:defRPr/>
              </a:pPr>
              <a:r>
                <a:rPr kumimoji="0" lang="en-US" sz="150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Bing Speech </a:t>
              </a:r>
            </a:p>
            <a:p>
              <a:pPr marL="0" marR="0" lvl="0" indent="0" algn="ctr" defTabSz="932509" rtl="0" eaLnBrk="1" fontAlgn="auto" latinLnBrk="0" hangingPunct="1">
                <a:lnSpc>
                  <a:spcPct val="90000"/>
                </a:lnSpc>
                <a:spcBef>
                  <a:spcPts val="0"/>
                </a:spcBef>
                <a:spcAft>
                  <a:spcPts val="1020"/>
                </a:spcAft>
                <a:buClrTx/>
                <a:buSzTx/>
                <a:buFontTx/>
                <a:buNone/>
                <a:tabLst/>
                <a:defRPr/>
              </a:pPr>
              <a:r>
                <a:rPr kumimoji="0" lang="en-US" sz="150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Speaker Recognition</a:t>
              </a:r>
            </a:p>
            <a:p>
              <a:pPr marL="0" marR="0" lvl="0" indent="0" algn="ctr" defTabSz="932509" rtl="0" eaLnBrk="1" fontAlgn="auto" latinLnBrk="0" hangingPunct="1">
                <a:lnSpc>
                  <a:spcPct val="90000"/>
                </a:lnSpc>
                <a:spcBef>
                  <a:spcPts val="0"/>
                </a:spcBef>
                <a:spcAft>
                  <a:spcPts val="1020"/>
                </a:spcAft>
                <a:buClrTx/>
                <a:buSzTx/>
                <a:buFontTx/>
                <a:buNone/>
                <a:tabLst/>
                <a:defRPr/>
              </a:pPr>
              <a:r>
                <a:rPr kumimoji="0" lang="en-US" sz="150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Translator Speech</a:t>
              </a:r>
            </a:p>
          </p:txBody>
        </p:sp>
      </p:grpSp>
      <p:grpSp>
        <p:nvGrpSpPr>
          <p:cNvPr id="51" name="Group 50">
            <a:extLst>
              <a:ext uri="{FF2B5EF4-FFF2-40B4-BE49-F238E27FC236}">
                <a16:creationId xmlns:a16="http://schemas.microsoft.com/office/drawing/2014/main" id="{24BFE5E4-4E64-407D-8735-AB7F96A7B154}"/>
              </a:ext>
            </a:extLst>
          </p:cNvPr>
          <p:cNvGrpSpPr/>
          <p:nvPr/>
        </p:nvGrpSpPr>
        <p:grpSpPr>
          <a:xfrm>
            <a:off x="109" y="5854212"/>
            <a:ext cx="12435485" cy="1149265"/>
            <a:chOff x="-758" y="5739943"/>
            <a:chExt cx="12192759" cy="1126832"/>
          </a:xfrm>
        </p:grpSpPr>
        <p:sp>
          <p:nvSpPr>
            <p:cNvPr id="52" name="Rectangle 51">
              <a:extLst>
                <a:ext uri="{FF2B5EF4-FFF2-40B4-BE49-F238E27FC236}">
                  <a16:creationId xmlns:a16="http://schemas.microsoft.com/office/drawing/2014/main" id="{15A90539-C217-41A7-8B44-4DD9984A46A8}"/>
                </a:ext>
              </a:extLst>
            </p:cNvPr>
            <p:cNvSpPr/>
            <p:nvPr/>
          </p:nvSpPr>
          <p:spPr bwMode="auto">
            <a:xfrm>
              <a:off x="-758" y="6105235"/>
              <a:ext cx="12192759" cy="761540"/>
            </a:xfrm>
            <a:prstGeom prst="rect">
              <a:avLst/>
            </a:prstGeom>
            <a:solidFill>
              <a:srgbClr val="0063B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3" name="Rectangle 52">
              <a:extLst>
                <a:ext uri="{FF2B5EF4-FFF2-40B4-BE49-F238E27FC236}">
                  <a16:creationId xmlns:a16="http://schemas.microsoft.com/office/drawing/2014/main" id="{27BE0F2A-284A-4A50-BBDC-632EA8813BF9}"/>
                </a:ext>
              </a:extLst>
            </p:cNvPr>
            <p:cNvSpPr/>
            <p:nvPr/>
          </p:nvSpPr>
          <p:spPr>
            <a:xfrm>
              <a:off x="320055" y="6114142"/>
              <a:ext cx="1808220" cy="544380"/>
            </a:xfrm>
            <a:prstGeom prst="rect">
              <a:avLst/>
            </a:prstGeom>
          </p:spPr>
          <p:txBody>
            <a:bodyPr wrap="square">
              <a:spAutoFit/>
            </a:bodyPr>
            <a:lstStyle/>
            <a:p>
              <a:pPr marL="0" marR="0" lvl="0" indent="0" algn="ctr" defTabSz="932509" rtl="0" eaLnBrk="1" fontAlgn="auto" latinLnBrk="0" hangingPunct="1">
                <a:lnSpc>
                  <a:spcPct val="90000"/>
                </a:lnSpc>
                <a:spcBef>
                  <a:spcPts val="0"/>
                </a:spcBef>
                <a:spcAft>
                  <a:spcPts val="1428"/>
                </a:spcAft>
                <a:buClrTx/>
                <a:buSzTx/>
                <a:buFontTx/>
                <a:buNone/>
                <a:tabLst/>
                <a:defRPr/>
              </a:pPr>
              <a:r>
                <a:rPr kumimoji="0" lang="en-US" sz="1632" b="0" i="0" u="none" strike="noStrike" kern="1200" cap="none" spc="0" normalizeH="0" baseline="0" noProof="0" dirty="0">
                  <a:ln>
                    <a:noFill/>
                  </a:ln>
                  <a:gradFill>
                    <a:gsLst>
                      <a:gs pos="92000">
                        <a:prstClr val="white"/>
                      </a:gs>
                      <a:gs pos="75000">
                        <a:prstClr val="white"/>
                      </a:gs>
                    </a:gsLst>
                  </a:gradFill>
                  <a:effectLst/>
                  <a:uLnTx/>
                  <a:uFillTx/>
                  <a:latin typeface="Segoe UI" panose="020B0502040204020203" pitchFamily="34" charset="0"/>
                  <a:ea typeface="+mn-ea"/>
                  <a:cs typeface="Segoe UI" panose="020B0502040204020203" pitchFamily="34" charset="0"/>
                </a:rPr>
                <a:t>Custom Vision </a:t>
              </a:r>
              <a:br>
                <a:rPr kumimoji="0" lang="en-US" sz="1632" b="0" i="0" u="none" strike="noStrike" kern="1200" cap="none" spc="0" normalizeH="0" baseline="0" noProof="0" dirty="0">
                  <a:ln>
                    <a:noFill/>
                  </a:ln>
                  <a:gradFill>
                    <a:gsLst>
                      <a:gs pos="92000">
                        <a:prstClr val="white"/>
                      </a:gs>
                      <a:gs pos="75000">
                        <a:prstClr val="white"/>
                      </a:gs>
                    </a:gsLst>
                  </a:gradFill>
                  <a:effectLst/>
                  <a:uLnTx/>
                  <a:uFillTx/>
                  <a:latin typeface="Segoe UI" panose="020B0502040204020203" pitchFamily="34" charset="0"/>
                  <a:ea typeface="+mn-ea"/>
                  <a:cs typeface="Segoe UI" panose="020B0502040204020203" pitchFamily="34" charset="0"/>
                </a:rPr>
              </a:br>
              <a:r>
                <a:rPr kumimoji="0" lang="en-US" sz="1632" b="0" i="0" u="none" strike="noStrike" kern="1200" cap="none" spc="0" normalizeH="0" baseline="0" noProof="0" dirty="0">
                  <a:ln>
                    <a:noFill/>
                  </a:ln>
                  <a:gradFill>
                    <a:gsLst>
                      <a:gs pos="92000">
                        <a:prstClr val="white"/>
                      </a:gs>
                      <a:gs pos="75000">
                        <a:prstClr val="white"/>
                      </a:gs>
                    </a:gsLst>
                  </a:gradFill>
                  <a:effectLst/>
                  <a:uLnTx/>
                  <a:uFillTx/>
                  <a:latin typeface="Segoe UI" panose="020B0502040204020203" pitchFamily="34" charset="0"/>
                  <a:ea typeface="+mn-ea"/>
                  <a:cs typeface="Segoe UI" panose="020B0502040204020203" pitchFamily="34" charset="0"/>
                </a:rPr>
                <a:t>Service</a:t>
              </a:r>
            </a:p>
          </p:txBody>
        </p:sp>
        <p:sp>
          <p:nvSpPr>
            <p:cNvPr id="54" name="Rectangle 53">
              <a:extLst>
                <a:ext uri="{FF2B5EF4-FFF2-40B4-BE49-F238E27FC236}">
                  <a16:creationId xmlns:a16="http://schemas.microsoft.com/office/drawing/2014/main" id="{62F20AB6-60B1-42DF-9A1B-40DE98C52607}"/>
                </a:ext>
              </a:extLst>
            </p:cNvPr>
            <p:cNvSpPr/>
            <p:nvPr/>
          </p:nvSpPr>
          <p:spPr>
            <a:xfrm>
              <a:off x="2146354" y="6114142"/>
              <a:ext cx="2079636" cy="544380"/>
            </a:xfrm>
            <a:prstGeom prst="rect">
              <a:avLst/>
            </a:prstGeom>
          </p:spPr>
          <p:txBody>
            <a:bodyPr wrap="square">
              <a:spAutoFit/>
            </a:bodyPr>
            <a:lstStyle/>
            <a:p>
              <a:pPr marL="0" marR="0" lvl="0" indent="0" algn="ctr" defTabSz="932509" rtl="0" eaLnBrk="1" fontAlgn="auto" latinLnBrk="0" hangingPunct="1">
                <a:lnSpc>
                  <a:spcPct val="90000"/>
                </a:lnSpc>
                <a:spcBef>
                  <a:spcPts val="0"/>
                </a:spcBef>
                <a:spcAft>
                  <a:spcPts val="1428"/>
                </a:spcAft>
                <a:buClrTx/>
                <a:buSzTx/>
                <a:buFontTx/>
                <a:buNone/>
                <a:tabLst/>
                <a:defRPr/>
              </a:pPr>
              <a:r>
                <a:rPr kumimoji="0" lang="en-US" sz="1632" b="0" i="0" u="none" strike="noStrike" kern="1200" cap="none" spc="0" normalizeH="0" baseline="0" noProof="0">
                  <a:ln>
                    <a:noFill/>
                  </a:ln>
                  <a:gradFill>
                    <a:gsLst>
                      <a:gs pos="92000">
                        <a:prstClr val="white"/>
                      </a:gs>
                      <a:gs pos="75000">
                        <a:prstClr val="white"/>
                      </a:gs>
                    </a:gsLst>
                    <a:lin ang="5400000" scaled="0"/>
                  </a:gradFill>
                  <a:effectLst/>
                  <a:uLnTx/>
                  <a:uFillTx/>
                  <a:latin typeface="Segoe UI" panose="020B0502040204020203" pitchFamily="34" charset="0"/>
                  <a:ea typeface="+mn-ea"/>
                  <a:cs typeface="Segoe UI" panose="020B0502040204020203" pitchFamily="34" charset="0"/>
                </a:rPr>
                <a:t>Custom Speech</a:t>
              </a:r>
              <a:br>
                <a:rPr kumimoji="0" lang="en-US" sz="1632" b="0" i="0" u="none" strike="noStrike" kern="1200" cap="none" spc="0" normalizeH="0" baseline="0" noProof="0">
                  <a:ln>
                    <a:noFill/>
                  </a:ln>
                  <a:gradFill>
                    <a:gsLst>
                      <a:gs pos="92000">
                        <a:prstClr val="white"/>
                      </a:gs>
                      <a:gs pos="75000">
                        <a:prstClr val="white"/>
                      </a:gs>
                    </a:gsLst>
                    <a:lin ang="5400000" scaled="0"/>
                  </a:gradFill>
                  <a:effectLst/>
                  <a:uLnTx/>
                  <a:uFillTx/>
                  <a:latin typeface="Segoe UI" panose="020B0502040204020203" pitchFamily="34" charset="0"/>
                  <a:ea typeface="+mn-ea"/>
                  <a:cs typeface="Segoe UI" panose="020B0502040204020203" pitchFamily="34" charset="0"/>
                </a:rPr>
              </a:br>
              <a:r>
                <a:rPr kumimoji="0" lang="en-US" sz="1632" b="0" i="0" u="none" strike="noStrike" kern="1200" cap="none" spc="0" normalizeH="0" baseline="0" noProof="0">
                  <a:ln>
                    <a:noFill/>
                  </a:ln>
                  <a:gradFill>
                    <a:gsLst>
                      <a:gs pos="92000">
                        <a:prstClr val="white"/>
                      </a:gs>
                      <a:gs pos="75000">
                        <a:prstClr val="white"/>
                      </a:gs>
                    </a:gsLst>
                    <a:lin ang="5400000" scaled="0"/>
                  </a:gradFill>
                  <a:effectLst/>
                  <a:uLnTx/>
                  <a:uFillTx/>
                  <a:latin typeface="Segoe UI" panose="020B0502040204020203" pitchFamily="34" charset="0"/>
                  <a:ea typeface="+mn-ea"/>
                  <a:cs typeface="Segoe UI" panose="020B0502040204020203" pitchFamily="34" charset="0"/>
                </a:rPr>
                <a:t>Service</a:t>
              </a:r>
            </a:p>
          </p:txBody>
        </p:sp>
        <p:sp>
          <p:nvSpPr>
            <p:cNvPr id="55" name="Rectangle 54">
              <a:extLst>
                <a:ext uri="{FF2B5EF4-FFF2-40B4-BE49-F238E27FC236}">
                  <a16:creationId xmlns:a16="http://schemas.microsoft.com/office/drawing/2014/main" id="{98B9F254-AB52-42F6-907A-C464509B6948}"/>
                </a:ext>
              </a:extLst>
            </p:cNvPr>
            <p:cNvSpPr/>
            <p:nvPr/>
          </p:nvSpPr>
          <p:spPr>
            <a:xfrm>
              <a:off x="4302438" y="6114142"/>
              <a:ext cx="1634872" cy="544380"/>
            </a:xfrm>
            <a:prstGeom prst="rect">
              <a:avLst/>
            </a:prstGeom>
          </p:spPr>
          <p:txBody>
            <a:bodyPr wrap="square">
              <a:spAutoFit/>
            </a:bodyPr>
            <a:lstStyle/>
            <a:p>
              <a:pPr marL="0" marR="0" lvl="0" indent="0" algn="ctr" defTabSz="932509" rtl="0" eaLnBrk="1" fontAlgn="auto" latinLnBrk="0" hangingPunct="1">
                <a:lnSpc>
                  <a:spcPct val="90000"/>
                </a:lnSpc>
                <a:spcBef>
                  <a:spcPts val="0"/>
                </a:spcBef>
                <a:spcAft>
                  <a:spcPts val="1428"/>
                </a:spcAft>
                <a:buClrTx/>
                <a:buSzTx/>
                <a:buFontTx/>
                <a:buNone/>
                <a:tabLst/>
                <a:defRPr/>
              </a:pPr>
              <a:r>
                <a:rPr kumimoji="0" lang="en-US" sz="1632" b="0" i="0" u="none" strike="noStrike" kern="1200" cap="none" spc="0" normalizeH="0" baseline="0" noProof="0">
                  <a:ln>
                    <a:noFill/>
                  </a:ln>
                  <a:gradFill>
                    <a:gsLst>
                      <a:gs pos="92000">
                        <a:prstClr val="white"/>
                      </a:gs>
                      <a:gs pos="75000">
                        <a:prstClr val="white"/>
                      </a:gs>
                    </a:gsLst>
                    <a:lin ang="5400000" scaled="0"/>
                  </a:gradFill>
                  <a:effectLst/>
                  <a:uLnTx/>
                  <a:uFillTx/>
                  <a:latin typeface="Segoe UI" panose="020B0502040204020203" pitchFamily="34" charset="0"/>
                  <a:ea typeface="+mn-ea"/>
                  <a:cs typeface="Segoe UI" panose="020B0502040204020203" pitchFamily="34" charset="0"/>
                </a:rPr>
                <a:t>Language Understanding</a:t>
              </a:r>
            </a:p>
          </p:txBody>
        </p:sp>
        <p:sp>
          <p:nvSpPr>
            <p:cNvPr id="56" name="Rectangle 55">
              <a:extLst>
                <a:ext uri="{FF2B5EF4-FFF2-40B4-BE49-F238E27FC236}">
                  <a16:creationId xmlns:a16="http://schemas.microsoft.com/office/drawing/2014/main" id="{51A3F223-F063-44B9-B195-B1E1F9431404}"/>
                </a:ext>
              </a:extLst>
            </p:cNvPr>
            <p:cNvSpPr/>
            <p:nvPr/>
          </p:nvSpPr>
          <p:spPr>
            <a:xfrm>
              <a:off x="6220865" y="6114142"/>
              <a:ext cx="1696284" cy="544380"/>
            </a:xfrm>
            <a:prstGeom prst="rect">
              <a:avLst/>
            </a:prstGeom>
          </p:spPr>
          <p:txBody>
            <a:bodyPr wrap="square">
              <a:spAutoFit/>
            </a:bodyPr>
            <a:lstStyle/>
            <a:p>
              <a:pPr marL="0" marR="0" lvl="0" indent="0" algn="ctr" defTabSz="932509" rtl="0" eaLnBrk="1" fontAlgn="auto" latinLnBrk="0" hangingPunct="1">
                <a:lnSpc>
                  <a:spcPct val="90000"/>
                </a:lnSpc>
                <a:spcBef>
                  <a:spcPts val="0"/>
                </a:spcBef>
                <a:spcAft>
                  <a:spcPts val="1428"/>
                </a:spcAft>
                <a:buClrTx/>
                <a:buSzTx/>
                <a:buFontTx/>
                <a:buNone/>
                <a:tabLst/>
                <a:defRPr/>
              </a:pPr>
              <a:r>
                <a:rPr kumimoji="0" lang="en-US" sz="1632" b="0" i="0" u="none" strike="noStrike" kern="1200" cap="none" spc="0" normalizeH="0" baseline="0" noProof="0">
                  <a:ln>
                    <a:noFill/>
                  </a:ln>
                  <a:gradFill>
                    <a:gsLst>
                      <a:gs pos="92000">
                        <a:prstClr val="white"/>
                      </a:gs>
                      <a:gs pos="75000">
                        <a:prstClr val="white"/>
                      </a:gs>
                    </a:gsLst>
                    <a:lin ang="5400000" scaled="0"/>
                  </a:gradFill>
                  <a:effectLst/>
                  <a:uLnTx/>
                  <a:uFillTx/>
                  <a:latin typeface="Segoe UI" panose="020B0502040204020203" pitchFamily="34" charset="0"/>
                  <a:ea typeface="+mn-ea"/>
                  <a:cs typeface="Segoe UI" panose="020B0502040204020203" pitchFamily="34" charset="0"/>
                </a:rPr>
                <a:t>Custom Decision Service</a:t>
              </a:r>
            </a:p>
          </p:txBody>
        </p:sp>
        <p:sp>
          <p:nvSpPr>
            <p:cNvPr id="57" name="Rectangle 56">
              <a:extLst>
                <a:ext uri="{FF2B5EF4-FFF2-40B4-BE49-F238E27FC236}">
                  <a16:creationId xmlns:a16="http://schemas.microsoft.com/office/drawing/2014/main" id="{74F59838-3054-495F-9138-A6F4178A5C01}"/>
                </a:ext>
              </a:extLst>
            </p:cNvPr>
            <p:cNvSpPr/>
            <p:nvPr/>
          </p:nvSpPr>
          <p:spPr>
            <a:xfrm>
              <a:off x="8122843" y="6114142"/>
              <a:ext cx="1785752" cy="544380"/>
            </a:xfrm>
            <a:prstGeom prst="rect">
              <a:avLst/>
            </a:prstGeom>
          </p:spPr>
          <p:txBody>
            <a:bodyPr wrap="square">
              <a:spAutoFit/>
            </a:bodyPr>
            <a:lstStyle/>
            <a:p>
              <a:pPr marL="0" marR="0" lvl="0" indent="0" algn="ctr" defTabSz="932509" rtl="0" eaLnBrk="1" fontAlgn="auto" latinLnBrk="0" hangingPunct="1">
                <a:lnSpc>
                  <a:spcPct val="90000"/>
                </a:lnSpc>
                <a:spcBef>
                  <a:spcPts val="0"/>
                </a:spcBef>
                <a:spcAft>
                  <a:spcPts val="1428"/>
                </a:spcAft>
                <a:buClrTx/>
                <a:buSzTx/>
                <a:buFontTx/>
                <a:buNone/>
                <a:tabLst/>
                <a:defRPr/>
              </a:pPr>
              <a:r>
                <a:rPr kumimoji="0" lang="en-US" sz="1632" b="0" i="0" u="none" strike="noStrike" kern="1200" cap="none" spc="0" normalizeH="0" baseline="0" noProof="0" dirty="0">
                  <a:ln>
                    <a:noFill/>
                  </a:ln>
                  <a:gradFill>
                    <a:gsLst>
                      <a:gs pos="92000">
                        <a:prstClr val="white"/>
                      </a:gs>
                      <a:gs pos="75000">
                        <a:prstClr val="white"/>
                      </a:gs>
                    </a:gsLst>
                    <a:lin ang="5400000" scaled="0"/>
                  </a:gradFill>
                  <a:effectLst/>
                  <a:uLnTx/>
                  <a:uFillTx/>
                  <a:latin typeface="Segoe UI" panose="020B0502040204020203" pitchFamily="34" charset="0"/>
                  <a:ea typeface="+mn-ea"/>
                  <a:cs typeface="Segoe UI" panose="020B0502040204020203" pitchFamily="34" charset="0"/>
                </a:rPr>
                <a:t>Bing Custom Search</a:t>
              </a:r>
            </a:p>
          </p:txBody>
        </p:sp>
        <p:sp>
          <p:nvSpPr>
            <p:cNvPr id="58" name="Rectangle 57">
              <a:extLst>
                <a:ext uri="{FF2B5EF4-FFF2-40B4-BE49-F238E27FC236}">
                  <a16:creationId xmlns:a16="http://schemas.microsoft.com/office/drawing/2014/main" id="{D86148D9-3A19-44DB-8C74-0A7144B290B4}"/>
                </a:ext>
              </a:extLst>
            </p:cNvPr>
            <p:cNvSpPr/>
            <p:nvPr/>
          </p:nvSpPr>
          <p:spPr>
            <a:xfrm>
              <a:off x="0" y="5739943"/>
              <a:ext cx="2501989" cy="318357"/>
            </a:xfrm>
            <a:prstGeom prst="rect">
              <a:avLst/>
            </a:prstGeom>
          </p:spPr>
          <p:txBody>
            <a:bodyPr wrap="square">
              <a:spAutoFit/>
            </a:bodyPr>
            <a:lstStyle/>
            <a:p>
              <a:pPr marL="0" marR="0" lvl="0" indent="0" algn="ctr" defTabSz="932509" rtl="0" eaLnBrk="1" fontAlgn="auto" latinLnBrk="0" hangingPunct="1">
                <a:lnSpc>
                  <a:spcPct val="90000"/>
                </a:lnSpc>
                <a:spcBef>
                  <a:spcPts val="0"/>
                </a:spcBef>
                <a:spcAft>
                  <a:spcPts val="1428"/>
                </a:spcAft>
                <a:buClrTx/>
                <a:buSzTx/>
                <a:buFontTx/>
                <a:buNone/>
                <a:tabLst/>
                <a:defRPr/>
              </a:pPr>
              <a:r>
                <a:rPr kumimoji="0" lang="en-US" sz="1632" b="1" i="0" u="none" strike="noStrike" kern="1200" cap="none" spc="51" normalizeH="0" baseline="0" noProof="0" dirty="0">
                  <a:ln>
                    <a:noFill/>
                  </a:ln>
                  <a:solidFill>
                    <a:srgbClr val="0063B1"/>
                  </a:solidFill>
                  <a:effectLst/>
                  <a:uLnTx/>
                  <a:uFillTx/>
                  <a:latin typeface="Segoe UI" panose="020B0502040204020203" pitchFamily="34" charset="0"/>
                  <a:ea typeface="+mn-ea"/>
                  <a:cs typeface="Segoe UI" panose="020B0502040204020203" pitchFamily="34" charset="0"/>
                </a:rPr>
                <a:t>CUSTOMIZATION</a:t>
              </a:r>
            </a:p>
          </p:txBody>
        </p:sp>
      </p:grpSp>
      <p:sp>
        <p:nvSpPr>
          <p:cNvPr id="2" name="Rectangle 1">
            <a:extLst>
              <a:ext uri="{FF2B5EF4-FFF2-40B4-BE49-F238E27FC236}">
                <a16:creationId xmlns:a16="http://schemas.microsoft.com/office/drawing/2014/main" id="{8A51D056-95E3-43FD-9FEC-F9404F0ACBA3}"/>
              </a:ext>
            </a:extLst>
          </p:cNvPr>
          <p:cNvSpPr/>
          <p:nvPr/>
        </p:nvSpPr>
        <p:spPr bwMode="auto">
          <a:xfrm>
            <a:off x="208700" y="1363662"/>
            <a:ext cx="4112868" cy="5486400"/>
          </a:xfrm>
          <a:prstGeom prst="rect">
            <a:avLst/>
          </a:prstGeom>
          <a:noFill/>
          <a:ln w="5715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7787367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nodeType="withEffect">
                                  <p:stCondLst>
                                    <p:cond delay="0"/>
                                  </p:stCondLst>
                                  <p:childTnLst>
                                    <p:animMotion origin="layout" path="M 1.1616E-6 -2.99591E-7 L 1.1616E-6 -0.03722 " pathEditMode="relative" rAng="0" ptsTypes="AA">
                                      <p:cBhvr>
                                        <p:cTn id="6" dur="500" fill="hold"/>
                                        <p:tgtEl>
                                          <p:spTgt spid="5"/>
                                        </p:tgtEl>
                                        <p:attrNameLst>
                                          <p:attrName>ppt_x</p:attrName>
                                          <p:attrName>ppt_y</p:attrName>
                                        </p:attrNameLst>
                                      </p:cBhvr>
                                      <p:rCtr x="0" y="-1861"/>
                                    </p:animMotion>
                                  </p:childTnLst>
                                </p:cTn>
                              </p:par>
                            </p:childTnLst>
                          </p:cTn>
                        </p:par>
                        <p:par>
                          <p:cTn id="7" fill="hold">
                            <p:stCondLst>
                              <p:cond delay="500"/>
                            </p:stCondLst>
                            <p:childTnLst>
                              <p:par>
                                <p:cTn id="8" presetID="10" presetClass="entr" presetSubtype="0" fill="hold" nodeType="afterEffect">
                                  <p:stCondLst>
                                    <p:cond delay="0"/>
                                  </p:stCondLst>
                                  <p:childTnLst>
                                    <p:set>
                                      <p:cBhvr>
                                        <p:cTn id="9" dur="1" fill="hold">
                                          <p:stCondLst>
                                            <p:cond delay="0"/>
                                          </p:stCondLst>
                                        </p:cTn>
                                        <p:tgtEl>
                                          <p:spTgt spid="51"/>
                                        </p:tgtEl>
                                        <p:attrNameLst>
                                          <p:attrName>style.visibility</p:attrName>
                                        </p:attrNameLst>
                                      </p:cBhvr>
                                      <p:to>
                                        <p:strVal val="visible"/>
                                      </p:to>
                                    </p:set>
                                    <p:animEffect transition="in" filter="fade">
                                      <p:cBhvr>
                                        <p:cTn id="10" dur="500"/>
                                        <p:tgtEl>
                                          <p:spTgt spid="51"/>
                                        </p:tgtEl>
                                      </p:cBhvr>
                                    </p:animEffect>
                                  </p:childTnLst>
                                </p:cTn>
                              </p:par>
                              <p:par>
                                <p:cTn id="11" presetID="42" presetClass="path" presetSubtype="0" decel="100000" fill="hold" nodeType="withEffect">
                                  <p:stCondLst>
                                    <p:cond delay="0"/>
                                  </p:stCondLst>
                                  <p:childTnLst>
                                    <p:animMotion origin="layout" path="M -2.35129E-6 -1.08942E-6 L -2.35129E-6 0.06037 " pathEditMode="relative" rAng="0" ptsTypes="AA">
                                      <p:cBhvr>
                                        <p:cTn id="12" dur="750" spd="-100000" fill="hold"/>
                                        <p:tgtEl>
                                          <p:spTgt spid="51"/>
                                        </p:tgtEl>
                                        <p:attrNameLst>
                                          <p:attrName>ppt_x</p:attrName>
                                          <p:attrName>ppt_y</p:attrName>
                                        </p:attrNameLst>
                                      </p:cBhvr>
                                      <p:rCtr x="0" y="3019"/>
                                    </p:animMotion>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Rectangle 2"/>
          <p:cNvSpPr/>
          <p:nvPr/>
        </p:nvSpPr>
        <p:spPr bwMode="auto">
          <a:xfrm>
            <a:off x="881" y="-9472"/>
            <a:ext cx="5751054" cy="7003998"/>
          </a:xfrm>
          <a:prstGeom prst="rect">
            <a:avLst/>
          </a:prstGeom>
          <a:solidFill>
            <a:schemeClr val="accent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28" rIns="0" bIns="47528" numCol="1" rtlCol="0" anchor="ctr" anchorCtr="0" compatLnSpc="1">
            <a:prstTxWarp prst="textNoShape">
              <a:avLst/>
            </a:prstTxWarp>
          </a:bodyPr>
          <a:lstStyle/>
          <a:p>
            <a:pPr algn="ctr" defTabSz="950263" fontAlgn="base">
              <a:spcBef>
                <a:spcPct val="0"/>
              </a:spcBef>
              <a:spcAft>
                <a:spcPct val="0"/>
              </a:spcAft>
              <a:defRPr/>
            </a:pPr>
            <a:endParaRPr lang="en-US" sz="2039" kern="0">
              <a:gradFill>
                <a:gsLst>
                  <a:gs pos="0">
                    <a:srgbClr val="FFFFFF"/>
                  </a:gs>
                  <a:gs pos="100000">
                    <a:srgbClr val="FFFFFF"/>
                  </a:gs>
                </a:gsLst>
                <a:lin ang="5400000" scaled="0"/>
              </a:gradFill>
            </a:endParaRPr>
          </a:p>
        </p:txBody>
      </p:sp>
      <p:sp>
        <p:nvSpPr>
          <p:cNvPr id="16" name="Rectangle 15"/>
          <p:cNvSpPr/>
          <p:nvPr/>
        </p:nvSpPr>
        <p:spPr>
          <a:xfrm>
            <a:off x="272891" y="2378150"/>
            <a:ext cx="5168177" cy="3695692"/>
          </a:xfrm>
          <a:prstGeom prst="rect">
            <a:avLst/>
          </a:prstGeom>
        </p:spPr>
        <p:txBody>
          <a:bodyPr wrap="square" lIns="186521" tIns="149217" rIns="186521" bIns="149217">
            <a:spAutoFit/>
          </a:bodyPr>
          <a:lstStyle/>
          <a:p>
            <a:pPr defTabSz="913665">
              <a:lnSpc>
                <a:spcPct val="90000"/>
              </a:lnSpc>
              <a:spcBef>
                <a:spcPts val="1224"/>
              </a:spcBef>
              <a:spcAft>
                <a:spcPts val="1199"/>
              </a:spcAft>
              <a:defRPr/>
            </a:pPr>
            <a:r>
              <a:rPr lang="en-US" sz="2448" kern="0">
                <a:gradFill>
                  <a:gsLst>
                    <a:gs pos="1250">
                      <a:srgbClr val="FFFFFF"/>
                    </a:gs>
                    <a:gs pos="100000">
                      <a:srgbClr val="FFFFFF"/>
                    </a:gs>
                  </a:gsLst>
                  <a:lin ang="5400000" scaled="0"/>
                </a:gradFill>
                <a:latin typeface="Segoe UI Semilight" panose="020B0402040204020203" pitchFamily="34" charset="0"/>
                <a:cs typeface="Segoe UI Semilight" panose="020B0402040204020203" pitchFamily="34" charset="0"/>
              </a:rPr>
              <a:t>Create custom language </a:t>
            </a:r>
            <a:br>
              <a:rPr lang="en-US" sz="2448" kern="0">
                <a:gradFill>
                  <a:gsLst>
                    <a:gs pos="1250">
                      <a:srgbClr val="FFFFFF"/>
                    </a:gs>
                    <a:gs pos="100000">
                      <a:srgbClr val="FFFFFF"/>
                    </a:gs>
                  </a:gsLst>
                  <a:lin ang="5400000" scaled="0"/>
                </a:gradFill>
                <a:latin typeface="Segoe UI Semilight" panose="020B0402040204020203" pitchFamily="34" charset="0"/>
                <a:cs typeface="Segoe UI Semilight" panose="020B0402040204020203" pitchFamily="34" charset="0"/>
              </a:rPr>
            </a:br>
            <a:r>
              <a:rPr lang="en-US" sz="2448" kern="0">
                <a:gradFill>
                  <a:gsLst>
                    <a:gs pos="1250">
                      <a:srgbClr val="FFFFFF"/>
                    </a:gs>
                    <a:gs pos="100000">
                      <a:srgbClr val="FFFFFF"/>
                    </a:gs>
                  </a:gsLst>
                  <a:lin ang="5400000" scaled="0"/>
                </a:gradFill>
                <a:latin typeface="Segoe UI Semilight" panose="020B0402040204020203" pitchFamily="34" charset="0"/>
                <a:cs typeface="Segoe UI Semilight" panose="020B0402040204020203" pitchFamily="34" charset="0"/>
              </a:rPr>
              <a:t>models for the vocabulary </a:t>
            </a:r>
            <a:br>
              <a:rPr lang="en-US" sz="2448" kern="0">
                <a:gradFill>
                  <a:gsLst>
                    <a:gs pos="1250">
                      <a:srgbClr val="FFFFFF"/>
                    </a:gs>
                    <a:gs pos="100000">
                      <a:srgbClr val="FFFFFF"/>
                    </a:gs>
                  </a:gsLst>
                  <a:lin ang="5400000" scaled="0"/>
                </a:gradFill>
                <a:latin typeface="Segoe UI Semilight" panose="020B0402040204020203" pitchFamily="34" charset="0"/>
                <a:cs typeface="Segoe UI Semilight" panose="020B0402040204020203" pitchFamily="34" charset="0"/>
              </a:rPr>
            </a:br>
            <a:r>
              <a:rPr lang="en-US" sz="2448" kern="0">
                <a:gradFill>
                  <a:gsLst>
                    <a:gs pos="1250">
                      <a:srgbClr val="FFFFFF"/>
                    </a:gs>
                    <a:gs pos="100000">
                      <a:srgbClr val="FFFFFF"/>
                    </a:gs>
                  </a:gsLst>
                  <a:lin ang="5400000" scaled="0"/>
                </a:gradFill>
                <a:latin typeface="Segoe UI Semilight" panose="020B0402040204020203" pitchFamily="34" charset="0"/>
                <a:cs typeface="Segoe UI Semilight" panose="020B0402040204020203" pitchFamily="34" charset="0"/>
              </a:rPr>
              <a:t>of the application</a:t>
            </a:r>
          </a:p>
          <a:p>
            <a:pPr defTabSz="913665">
              <a:lnSpc>
                <a:spcPct val="90000"/>
              </a:lnSpc>
              <a:spcBef>
                <a:spcPts val="1224"/>
              </a:spcBef>
              <a:spcAft>
                <a:spcPts val="1199"/>
              </a:spcAft>
              <a:defRPr/>
            </a:pPr>
            <a:r>
              <a:rPr lang="en-US" sz="2448" kern="0">
                <a:gradFill>
                  <a:gsLst>
                    <a:gs pos="1250">
                      <a:srgbClr val="FFFFFF"/>
                    </a:gs>
                    <a:gs pos="100000">
                      <a:srgbClr val="FFFFFF"/>
                    </a:gs>
                  </a:gsLst>
                  <a:lin ang="5400000" scaled="0"/>
                </a:gradFill>
                <a:latin typeface="Segoe UI Semilight" panose="020B0402040204020203" pitchFamily="34" charset="0"/>
                <a:cs typeface="Segoe UI Semilight" panose="020B0402040204020203" pitchFamily="34" charset="0"/>
              </a:rPr>
              <a:t>Adapt acoustic models to better match the expected environment </a:t>
            </a:r>
            <a:br>
              <a:rPr lang="en-US" sz="2448" kern="0">
                <a:gradFill>
                  <a:gsLst>
                    <a:gs pos="1250">
                      <a:srgbClr val="FFFFFF"/>
                    </a:gs>
                    <a:gs pos="100000">
                      <a:srgbClr val="FFFFFF"/>
                    </a:gs>
                  </a:gsLst>
                  <a:lin ang="5400000" scaled="0"/>
                </a:gradFill>
                <a:latin typeface="Segoe UI Semilight" panose="020B0402040204020203" pitchFamily="34" charset="0"/>
                <a:cs typeface="Segoe UI Semilight" panose="020B0402040204020203" pitchFamily="34" charset="0"/>
              </a:rPr>
            </a:br>
            <a:r>
              <a:rPr lang="en-US" sz="2448" kern="0">
                <a:gradFill>
                  <a:gsLst>
                    <a:gs pos="1250">
                      <a:srgbClr val="FFFFFF"/>
                    </a:gs>
                    <a:gs pos="100000">
                      <a:srgbClr val="FFFFFF"/>
                    </a:gs>
                  </a:gsLst>
                  <a:lin ang="5400000" scaled="0"/>
                </a:gradFill>
                <a:latin typeface="Segoe UI Semilight" panose="020B0402040204020203" pitchFamily="34" charset="0"/>
                <a:cs typeface="Segoe UI Semilight" panose="020B0402040204020203" pitchFamily="34" charset="0"/>
              </a:rPr>
              <a:t>of the application’s users </a:t>
            </a:r>
          </a:p>
          <a:p>
            <a:pPr defTabSz="913665">
              <a:lnSpc>
                <a:spcPct val="90000"/>
              </a:lnSpc>
              <a:spcBef>
                <a:spcPts val="1224"/>
              </a:spcBef>
              <a:spcAft>
                <a:spcPts val="1199"/>
              </a:spcAft>
              <a:defRPr/>
            </a:pPr>
            <a:r>
              <a:rPr lang="en-US" sz="2448" kern="0">
                <a:gradFill>
                  <a:gsLst>
                    <a:gs pos="1250">
                      <a:srgbClr val="FFFFFF"/>
                    </a:gs>
                    <a:gs pos="100000">
                      <a:srgbClr val="FFFFFF"/>
                    </a:gs>
                  </a:gsLst>
                  <a:lin ang="5400000" scaled="0"/>
                </a:gradFill>
                <a:latin typeface="Segoe UI Semilight" panose="020B0402040204020203" pitchFamily="34" charset="0"/>
                <a:cs typeface="Segoe UI Semilight" panose="020B0402040204020203" pitchFamily="34" charset="0"/>
              </a:rPr>
              <a:t>Deploy to a custom endpoint </a:t>
            </a:r>
            <a:br>
              <a:rPr lang="en-US" sz="2448" kern="0">
                <a:gradFill>
                  <a:gsLst>
                    <a:gs pos="1250">
                      <a:srgbClr val="FFFFFF"/>
                    </a:gs>
                    <a:gs pos="100000">
                      <a:srgbClr val="FFFFFF"/>
                    </a:gs>
                  </a:gsLst>
                  <a:lin ang="5400000" scaled="0"/>
                </a:gradFill>
                <a:latin typeface="Segoe UI Semilight" panose="020B0402040204020203" pitchFamily="34" charset="0"/>
                <a:cs typeface="Segoe UI Semilight" panose="020B0402040204020203" pitchFamily="34" charset="0"/>
              </a:rPr>
            </a:br>
            <a:r>
              <a:rPr lang="en-US" sz="2448" kern="0">
                <a:gradFill>
                  <a:gsLst>
                    <a:gs pos="1250">
                      <a:srgbClr val="FFFFFF"/>
                    </a:gs>
                    <a:gs pos="100000">
                      <a:srgbClr val="FFFFFF"/>
                    </a:gs>
                  </a:gsLst>
                  <a:lin ang="5400000" scaled="0"/>
                </a:gradFill>
                <a:latin typeface="Segoe UI Semilight" panose="020B0402040204020203" pitchFamily="34" charset="0"/>
                <a:cs typeface="Segoe UI Semilight" panose="020B0402040204020203" pitchFamily="34" charset="0"/>
              </a:rPr>
              <a:t>and access from any device</a:t>
            </a:r>
          </a:p>
        </p:txBody>
      </p:sp>
      <p:sp>
        <p:nvSpPr>
          <p:cNvPr id="11" name="Title 1"/>
          <p:cNvSpPr txBox="1">
            <a:spLocks/>
          </p:cNvSpPr>
          <p:nvPr/>
        </p:nvSpPr>
        <p:spPr>
          <a:xfrm>
            <a:off x="1141963" y="4174640"/>
            <a:ext cx="10555145" cy="2838907"/>
          </a:xfrm>
          <a:prstGeom prst="rect">
            <a:avLst/>
          </a:prstGeom>
        </p:spPr>
        <p:txBody>
          <a:bodyPr vert="horz" lIns="93175" tIns="46586" rIns="93175" bIns="46586" rtlCol="0" anchor="b">
            <a:normAutofit/>
          </a:bodyPr>
          <a:lstStyle>
            <a:lvl1pPr algn="l" defTabSz="914400" rtl="0" eaLnBrk="1" latinLnBrk="0" hangingPunct="1">
              <a:lnSpc>
                <a:spcPct val="90000"/>
              </a:lnSpc>
              <a:spcBef>
                <a:spcPct val="0"/>
              </a:spcBef>
              <a:buNone/>
              <a:defRPr lang="en-US" sz="6000" kern="1200">
                <a:solidFill>
                  <a:srgbClr val="00A99D"/>
                </a:solidFill>
                <a:latin typeface="Segoe UI Light" panose="020B0502040204020203" pitchFamily="34" charset="0"/>
                <a:ea typeface="+mj-ea"/>
                <a:cs typeface="Segoe UI Light" panose="020B0502040204020203" pitchFamily="34" charset="0"/>
              </a:defRPr>
            </a:lvl1pPr>
          </a:lstStyle>
          <a:p>
            <a:pPr defTabSz="931847">
              <a:defRPr/>
            </a:pPr>
            <a:endParaRPr altLang="zh-CN" sz="2854"/>
          </a:p>
        </p:txBody>
      </p:sp>
      <p:sp>
        <p:nvSpPr>
          <p:cNvPr id="4" name="Title 3">
            <a:extLst>
              <a:ext uri="{FF2B5EF4-FFF2-40B4-BE49-F238E27FC236}">
                <a16:creationId xmlns:a16="http://schemas.microsoft.com/office/drawing/2014/main" id="{2A935923-2F8B-49DB-9720-56C7E6998129}"/>
              </a:ext>
            </a:extLst>
          </p:cNvPr>
          <p:cNvSpPr>
            <a:spLocks noGrp="1"/>
          </p:cNvSpPr>
          <p:nvPr>
            <p:ph type="title"/>
          </p:nvPr>
        </p:nvSpPr>
        <p:spPr>
          <a:xfrm>
            <a:off x="272891" y="295275"/>
            <a:ext cx="11890468" cy="917575"/>
          </a:xfrm>
        </p:spPr>
        <p:txBody>
          <a:bodyPr/>
          <a:lstStyle/>
          <a:p>
            <a:pPr lvl="0">
              <a:defRPr/>
            </a:pPr>
            <a:r>
              <a:rPr lang="en-US"/>
              <a:t>Custom Speech</a:t>
            </a:r>
            <a:br>
              <a:rPr lang="en-US"/>
            </a:br>
            <a:r>
              <a:rPr lang="en-US"/>
              <a:t>Service</a:t>
            </a:r>
          </a:p>
        </p:txBody>
      </p:sp>
      <p:sp>
        <p:nvSpPr>
          <p:cNvPr id="18" name="Oval 17">
            <a:extLst>
              <a:ext uri="{FF2B5EF4-FFF2-40B4-BE49-F238E27FC236}">
                <a16:creationId xmlns:a16="http://schemas.microsoft.com/office/drawing/2014/main" id="{FBC16A1C-0C42-4DA7-BD21-E4D82E7B4DFA}"/>
              </a:ext>
            </a:extLst>
          </p:cNvPr>
          <p:cNvSpPr/>
          <p:nvPr/>
        </p:nvSpPr>
        <p:spPr bwMode="auto">
          <a:xfrm>
            <a:off x="11228726" y="271212"/>
            <a:ext cx="922376" cy="922376"/>
          </a:xfrm>
          <a:prstGeom prst="ellipse">
            <a:avLst/>
          </a:prstGeom>
          <a:solidFill>
            <a:schemeClr val="accent2"/>
          </a:solidFill>
          <a:ln w="12700" cap="flat" cmpd="sng" algn="ctr">
            <a:noFill/>
            <a:prstDash val="solid"/>
            <a:miter lim="800000"/>
          </a:ln>
          <a:effectLst/>
        </p:spPr>
        <p:txBody>
          <a:bodyPr rot="0" spcFirstLastPara="0" vertOverflow="overflow" horzOverflow="overflow" vert="horz" wrap="square" lIns="219385" tIns="175508" rIns="219385" bIns="175508" numCol="1" spcCol="0" rtlCol="0" fromWordArt="0" anchor="t" anchorCtr="0" forceAA="0" compatLnSpc="1">
            <a:prstTxWarp prst="textNoShape">
              <a:avLst/>
            </a:prstTxWarp>
            <a:noAutofit/>
          </a:bodyPr>
          <a:lstStyle/>
          <a:p>
            <a:pPr algn="ctr" defTabSz="1118538" fontAlgn="base">
              <a:lnSpc>
                <a:spcPct val="90000"/>
              </a:lnSpc>
              <a:spcBef>
                <a:spcPct val="0"/>
              </a:spcBef>
              <a:spcAft>
                <a:spcPct val="0"/>
              </a:spcAft>
              <a:defRPr/>
            </a:pPr>
            <a:endParaRPr lang="en-US" sz="2879" kern="0">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a:extLst>
              <a:ext uri="{FF2B5EF4-FFF2-40B4-BE49-F238E27FC236}">
                <a16:creationId xmlns:a16="http://schemas.microsoft.com/office/drawing/2014/main" id="{069567D1-6EC0-4F07-947B-142D5793ABBB}"/>
              </a:ext>
            </a:extLst>
          </p:cNvPr>
          <p:cNvPicPr>
            <a:picLocks noChangeAspect="1"/>
          </p:cNvPicPr>
          <p:nvPr/>
        </p:nvPicPr>
        <p:blipFill rotWithShape="1">
          <a:blip r:embed="rId3" cstate="email">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rcRect/>
          <a:stretch/>
        </p:blipFill>
        <p:spPr>
          <a:xfrm>
            <a:off x="11441223" y="514745"/>
            <a:ext cx="497383" cy="435312"/>
          </a:xfrm>
          <a:prstGeom prst="rect">
            <a:avLst/>
          </a:prstGeom>
        </p:spPr>
      </p:pic>
      <p:sp>
        <p:nvSpPr>
          <p:cNvPr id="14" name="TextBox 13">
            <a:extLst>
              <a:ext uri="{FF2B5EF4-FFF2-40B4-BE49-F238E27FC236}">
                <a16:creationId xmlns:a16="http://schemas.microsoft.com/office/drawing/2014/main" id="{C098A4B6-E42C-467C-889E-B01CBB8E21F5}"/>
              </a:ext>
            </a:extLst>
          </p:cNvPr>
          <p:cNvSpPr txBox="1"/>
          <p:nvPr/>
        </p:nvSpPr>
        <p:spPr>
          <a:xfrm>
            <a:off x="5751935" y="1259039"/>
            <a:ext cx="6683657" cy="704779"/>
          </a:xfrm>
          <a:prstGeom prst="rect">
            <a:avLst/>
          </a:prstGeom>
          <a:noFill/>
        </p:spPr>
        <p:txBody>
          <a:bodyPr wrap="square" lIns="186521" tIns="149217" rIns="186521" bIns="149217" rtlCol="0">
            <a:spAutoFit/>
          </a:bodyPr>
          <a:lstStyle/>
          <a:p>
            <a:pPr algn="ctr" defTabSz="931813">
              <a:lnSpc>
                <a:spcPct val="90000"/>
              </a:lnSpc>
              <a:spcBef>
                <a:spcPts val="612"/>
              </a:spcBef>
              <a:defRPr/>
            </a:pPr>
            <a:r>
              <a:rPr lang="en-US" sz="2856" kern="0">
                <a:gradFill>
                  <a:gsLst>
                    <a:gs pos="30065">
                      <a:srgbClr val="00188F"/>
                    </a:gs>
                    <a:gs pos="57000">
                      <a:srgbClr val="00188F"/>
                    </a:gs>
                  </a:gsLst>
                  <a:lin ang="5400000" scaled="0"/>
                </a:gradFill>
                <a:latin typeface="Segoe UI Semilight" panose="020B0402040204020203" pitchFamily="34" charset="0"/>
                <a:cs typeface="Segoe UI Semilight" panose="020B0402040204020203" pitchFamily="34" charset="0"/>
              </a:rPr>
              <a:t>Record audio</a:t>
            </a:r>
          </a:p>
        </p:txBody>
      </p:sp>
      <p:sp>
        <p:nvSpPr>
          <p:cNvPr id="19" name="TextBox 18">
            <a:extLst>
              <a:ext uri="{FF2B5EF4-FFF2-40B4-BE49-F238E27FC236}">
                <a16:creationId xmlns:a16="http://schemas.microsoft.com/office/drawing/2014/main" id="{CF906B50-8D87-4B7A-9E87-216D73D5E4B2}"/>
              </a:ext>
            </a:extLst>
          </p:cNvPr>
          <p:cNvSpPr txBox="1"/>
          <p:nvPr/>
        </p:nvSpPr>
        <p:spPr>
          <a:xfrm>
            <a:off x="5751935" y="2891077"/>
            <a:ext cx="6683657" cy="704779"/>
          </a:xfrm>
          <a:prstGeom prst="rect">
            <a:avLst/>
          </a:prstGeom>
          <a:noFill/>
        </p:spPr>
        <p:txBody>
          <a:bodyPr wrap="square" lIns="186521" tIns="149217" rIns="186521" bIns="149217" rtlCol="0">
            <a:spAutoFit/>
          </a:bodyPr>
          <a:lstStyle/>
          <a:p>
            <a:pPr algn="ctr" defTabSz="931813">
              <a:lnSpc>
                <a:spcPct val="90000"/>
              </a:lnSpc>
              <a:spcBef>
                <a:spcPts val="612"/>
              </a:spcBef>
              <a:defRPr/>
            </a:pPr>
            <a:r>
              <a:rPr lang="en-US" sz="2856" kern="0">
                <a:gradFill>
                  <a:gsLst>
                    <a:gs pos="30065">
                      <a:srgbClr val="00188F"/>
                    </a:gs>
                    <a:gs pos="57000">
                      <a:srgbClr val="00188F"/>
                    </a:gs>
                  </a:gsLst>
                  <a:lin ang="5400000" scaled="0"/>
                </a:gradFill>
                <a:latin typeface="Segoe UI Semilight" panose="020B0402040204020203" pitchFamily="34" charset="0"/>
                <a:cs typeface="Segoe UI Semilight" panose="020B0402040204020203" pitchFamily="34" charset="0"/>
              </a:rPr>
              <a:t>Transcribe</a:t>
            </a:r>
          </a:p>
        </p:txBody>
      </p:sp>
      <p:grpSp>
        <p:nvGrpSpPr>
          <p:cNvPr id="30" name="Group 29">
            <a:extLst>
              <a:ext uri="{FF2B5EF4-FFF2-40B4-BE49-F238E27FC236}">
                <a16:creationId xmlns:a16="http://schemas.microsoft.com/office/drawing/2014/main" id="{F972685E-E155-45EC-BFC4-8D75D8E6BB01}"/>
              </a:ext>
            </a:extLst>
          </p:cNvPr>
          <p:cNvGrpSpPr/>
          <p:nvPr/>
        </p:nvGrpSpPr>
        <p:grpSpPr>
          <a:xfrm>
            <a:off x="6562431" y="4709634"/>
            <a:ext cx="5062665" cy="1251839"/>
            <a:chOff x="6433476" y="5090753"/>
            <a:chExt cx="4963848" cy="1227405"/>
          </a:xfrm>
        </p:grpSpPr>
        <p:sp>
          <p:nvSpPr>
            <p:cNvPr id="24" name="Rectangle 23">
              <a:extLst>
                <a:ext uri="{FF2B5EF4-FFF2-40B4-BE49-F238E27FC236}">
                  <a16:creationId xmlns:a16="http://schemas.microsoft.com/office/drawing/2014/main" id="{BB86F341-6EE9-48D3-B817-9596D666FB75}"/>
                </a:ext>
              </a:extLst>
            </p:cNvPr>
            <p:cNvSpPr/>
            <p:nvPr/>
          </p:nvSpPr>
          <p:spPr>
            <a:xfrm>
              <a:off x="9111324" y="5358945"/>
              <a:ext cx="2286000" cy="691023"/>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86521" tIns="149217" rIns="186521" bIns="149217" numCol="1" spcCol="1270" anchor="ctr" anchorCtr="0">
              <a:spAutoFit/>
            </a:bodyPr>
            <a:lstStyle/>
            <a:p>
              <a:pPr algn="ctr" defTabSz="931813">
                <a:lnSpc>
                  <a:spcPct val="90000"/>
                </a:lnSpc>
                <a:spcBef>
                  <a:spcPts val="612"/>
                </a:spcBef>
                <a:defRPr/>
              </a:pPr>
              <a:r>
                <a:rPr lang="en-US" sz="2856" kern="0">
                  <a:gradFill>
                    <a:gsLst>
                      <a:gs pos="30065">
                        <a:srgbClr val="00188F"/>
                      </a:gs>
                      <a:gs pos="57000">
                        <a:srgbClr val="00188F"/>
                      </a:gs>
                    </a:gsLst>
                    <a:lin ang="5400000" scaled="0"/>
                  </a:gradFill>
                  <a:latin typeface="Segoe UI Semilight" panose="020B0402040204020203" pitchFamily="34" charset="0"/>
                  <a:cs typeface="Segoe UI Semilight" panose="020B0402040204020203" pitchFamily="34" charset="0"/>
                </a:rPr>
                <a:t>Deploy</a:t>
              </a:r>
            </a:p>
          </p:txBody>
        </p:sp>
        <p:sp>
          <p:nvSpPr>
            <p:cNvPr id="25" name="Rectangle 24">
              <a:extLst>
                <a:ext uri="{FF2B5EF4-FFF2-40B4-BE49-F238E27FC236}">
                  <a16:creationId xmlns:a16="http://schemas.microsoft.com/office/drawing/2014/main" id="{50A4565C-9A0D-4544-93C4-51D69CB10E24}"/>
                </a:ext>
              </a:extLst>
            </p:cNvPr>
            <p:cNvSpPr/>
            <p:nvPr/>
          </p:nvSpPr>
          <p:spPr>
            <a:xfrm>
              <a:off x="6433476" y="5358945"/>
              <a:ext cx="2286000" cy="691023"/>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86521" tIns="149217" rIns="186521" bIns="149217" numCol="1" spcCol="1270" anchor="ctr" anchorCtr="0">
              <a:spAutoFit/>
            </a:bodyPr>
            <a:lstStyle/>
            <a:p>
              <a:pPr algn="ctr" defTabSz="931813">
                <a:lnSpc>
                  <a:spcPct val="90000"/>
                </a:lnSpc>
                <a:spcBef>
                  <a:spcPts val="612"/>
                </a:spcBef>
                <a:defRPr/>
              </a:pPr>
              <a:r>
                <a:rPr lang="en-US" sz="2856" kern="0">
                  <a:gradFill>
                    <a:gsLst>
                      <a:gs pos="30065">
                        <a:srgbClr val="00188F"/>
                      </a:gs>
                      <a:gs pos="57000">
                        <a:srgbClr val="00188F"/>
                      </a:gs>
                    </a:gsLst>
                    <a:lin ang="5400000" scaled="0"/>
                  </a:gradFill>
                  <a:latin typeface="Segoe UI Semilight" panose="020B0402040204020203" pitchFamily="34" charset="0"/>
                  <a:cs typeface="Segoe UI Semilight" panose="020B0402040204020203" pitchFamily="34" charset="0"/>
                </a:rPr>
                <a:t>Adapt</a:t>
              </a:r>
            </a:p>
          </p:txBody>
        </p:sp>
        <p:sp>
          <p:nvSpPr>
            <p:cNvPr id="26" name="Left Bracket 25">
              <a:extLst>
                <a:ext uri="{FF2B5EF4-FFF2-40B4-BE49-F238E27FC236}">
                  <a16:creationId xmlns:a16="http://schemas.microsoft.com/office/drawing/2014/main" id="{05672CC3-2E7E-479D-9D40-BB9A8E6753B4}"/>
                </a:ext>
              </a:extLst>
            </p:cNvPr>
            <p:cNvSpPr/>
            <p:nvPr/>
          </p:nvSpPr>
          <p:spPr>
            <a:xfrm rot="5400000">
              <a:off x="8784774" y="3834588"/>
              <a:ext cx="261255" cy="2773586"/>
            </a:xfrm>
            <a:prstGeom prst="leftBracket">
              <a:avLst>
                <a:gd name="adj" fmla="val 69285"/>
              </a:avLst>
            </a:prstGeom>
            <a:ln w="38100" cap="rnd">
              <a:solidFill>
                <a:schemeClr val="bg1">
                  <a:lumMod val="75000"/>
                </a:schemeClr>
              </a:solidFill>
              <a:prstDash val="sysDot"/>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defTabSz="931813">
                <a:defRPr/>
              </a:pPr>
              <a:endParaRPr lang="en-US" sz="1798" kern="0">
                <a:gradFill>
                  <a:gsLst>
                    <a:gs pos="1250">
                      <a:srgbClr val="FFFFFF"/>
                    </a:gs>
                    <a:gs pos="100000">
                      <a:srgbClr val="FFFFFF"/>
                    </a:gs>
                  </a:gsLst>
                  <a:lin ang="5400000" scaled="0"/>
                </a:gradFill>
              </a:endParaRPr>
            </a:p>
          </p:txBody>
        </p:sp>
        <p:sp>
          <p:nvSpPr>
            <p:cNvPr id="27" name="Left Bracket 26">
              <a:extLst>
                <a:ext uri="{FF2B5EF4-FFF2-40B4-BE49-F238E27FC236}">
                  <a16:creationId xmlns:a16="http://schemas.microsoft.com/office/drawing/2014/main" id="{C2A20E12-C937-4D8F-98A6-988DE5C3F5E9}"/>
                </a:ext>
              </a:extLst>
            </p:cNvPr>
            <p:cNvSpPr/>
            <p:nvPr/>
          </p:nvSpPr>
          <p:spPr>
            <a:xfrm rot="16200000" flipV="1">
              <a:off x="8784774" y="4800738"/>
              <a:ext cx="261255" cy="2773586"/>
            </a:xfrm>
            <a:prstGeom prst="leftBracket">
              <a:avLst>
                <a:gd name="adj" fmla="val 69285"/>
              </a:avLst>
            </a:prstGeom>
            <a:ln w="38100" cap="rnd">
              <a:solidFill>
                <a:schemeClr val="bg1">
                  <a:lumMod val="75000"/>
                </a:schemeClr>
              </a:solidFill>
              <a:prstDash val="sysDot"/>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1813">
                <a:defRPr/>
              </a:pPr>
              <a:endParaRPr lang="en-US" sz="1798" kern="0">
                <a:gradFill>
                  <a:gsLst>
                    <a:gs pos="1250">
                      <a:srgbClr val="FFFFFF"/>
                    </a:gs>
                    <a:gs pos="100000">
                      <a:srgbClr val="FFFFFF"/>
                    </a:gs>
                  </a:gsLst>
                  <a:lin ang="5400000" scaled="0"/>
                </a:gradFill>
              </a:endParaRPr>
            </a:p>
          </p:txBody>
        </p:sp>
      </p:grpSp>
      <p:sp>
        <p:nvSpPr>
          <p:cNvPr id="31" name="Freeform 17">
            <a:extLst>
              <a:ext uri="{FF2B5EF4-FFF2-40B4-BE49-F238E27FC236}">
                <a16:creationId xmlns:a16="http://schemas.microsoft.com/office/drawing/2014/main" id="{6114F99E-9F94-48C2-B55E-6295DDE68C72}"/>
              </a:ext>
            </a:extLst>
          </p:cNvPr>
          <p:cNvSpPr>
            <a:spLocks noChangeAspect="1"/>
          </p:cNvSpPr>
          <p:nvPr/>
        </p:nvSpPr>
        <p:spPr bwMode="auto">
          <a:xfrm rot="10800000">
            <a:off x="8943080" y="2271314"/>
            <a:ext cx="301368" cy="304353"/>
          </a:xfrm>
          <a:custGeom>
            <a:avLst/>
            <a:gdLst>
              <a:gd name="T0" fmla="*/ 153 w 303"/>
              <a:gd name="T1" fmla="*/ 0 h 306"/>
              <a:gd name="T2" fmla="*/ 0 w 303"/>
              <a:gd name="T3" fmla="*/ 150 h 306"/>
              <a:gd name="T4" fmla="*/ 12 w 303"/>
              <a:gd name="T5" fmla="*/ 164 h 306"/>
              <a:gd name="T6" fmla="*/ 143 w 303"/>
              <a:gd name="T7" fmla="*/ 36 h 306"/>
              <a:gd name="T8" fmla="*/ 143 w 303"/>
              <a:gd name="T9" fmla="*/ 306 h 306"/>
              <a:gd name="T10" fmla="*/ 163 w 303"/>
              <a:gd name="T11" fmla="*/ 306 h 306"/>
              <a:gd name="T12" fmla="*/ 163 w 303"/>
              <a:gd name="T13" fmla="*/ 36 h 306"/>
              <a:gd name="T14" fmla="*/ 291 w 303"/>
              <a:gd name="T15" fmla="*/ 164 h 306"/>
              <a:gd name="T16" fmla="*/ 303 w 303"/>
              <a:gd name="T17" fmla="*/ 150 h 306"/>
              <a:gd name="T18" fmla="*/ 153 w 303"/>
              <a:gd name="T19" fmla="*/ 0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3" h="306">
                <a:moveTo>
                  <a:pt x="153" y="0"/>
                </a:moveTo>
                <a:lnTo>
                  <a:pt x="0" y="150"/>
                </a:lnTo>
                <a:lnTo>
                  <a:pt x="12" y="164"/>
                </a:lnTo>
                <a:lnTo>
                  <a:pt x="143" y="36"/>
                </a:lnTo>
                <a:lnTo>
                  <a:pt x="143" y="306"/>
                </a:lnTo>
                <a:lnTo>
                  <a:pt x="163" y="306"/>
                </a:lnTo>
                <a:lnTo>
                  <a:pt x="163" y="36"/>
                </a:lnTo>
                <a:lnTo>
                  <a:pt x="291" y="164"/>
                </a:lnTo>
                <a:lnTo>
                  <a:pt x="303" y="150"/>
                </a:lnTo>
                <a:lnTo>
                  <a:pt x="153" y="0"/>
                </a:lnTo>
                <a:close/>
              </a:path>
            </a:pathLst>
          </a:custGeom>
          <a:solidFill>
            <a:schemeClr val="tx1"/>
          </a:solidFill>
          <a:ln>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3F3F3F"/>
              </a:solidFill>
            </a:endParaRPr>
          </a:p>
        </p:txBody>
      </p:sp>
      <p:sp>
        <p:nvSpPr>
          <p:cNvPr id="32" name="Freeform 17">
            <a:extLst>
              <a:ext uri="{FF2B5EF4-FFF2-40B4-BE49-F238E27FC236}">
                <a16:creationId xmlns:a16="http://schemas.microsoft.com/office/drawing/2014/main" id="{9EF08C6A-A268-4336-A4A5-C6D08935F72A}"/>
              </a:ext>
            </a:extLst>
          </p:cNvPr>
          <p:cNvSpPr>
            <a:spLocks noChangeAspect="1"/>
          </p:cNvSpPr>
          <p:nvPr/>
        </p:nvSpPr>
        <p:spPr bwMode="auto">
          <a:xfrm rot="10800000">
            <a:off x="8943080" y="3903352"/>
            <a:ext cx="301368" cy="304353"/>
          </a:xfrm>
          <a:custGeom>
            <a:avLst/>
            <a:gdLst>
              <a:gd name="T0" fmla="*/ 153 w 303"/>
              <a:gd name="T1" fmla="*/ 0 h 306"/>
              <a:gd name="T2" fmla="*/ 0 w 303"/>
              <a:gd name="T3" fmla="*/ 150 h 306"/>
              <a:gd name="T4" fmla="*/ 12 w 303"/>
              <a:gd name="T5" fmla="*/ 164 h 306"/>
              <a:gd name="T6" fmla="*/ 143 w 303"/>
              <a:gd name="T7" fmla="*/ 36 h 306"/>
              <a:gd name="T8" fmla="*/ 143 w 303"/>
              <a:gd name="T9" fmla="*/ 306 h 306"/>
              <a:gd name="T10" fmla="*/ 163 w 303"/>
              <a:gd name="T11" fmla="*/ 306 h 306"/>
              <a:gd name="T12" fmla="*/ 163 w 303"/>
              <a:gd name="T13" fmla="*/ 36 h 306"/>
              <a:gd name="T14" fmla="*/ 291 w 303"/>
              <a:gd name="T15" fmla="*/ 164 h 306"/>
              <a:gd name="T16" fmla="*/ 303 w 303"/>
              <a:gd name="T17" fmla="*/ 150 h 306"/>
              <a:gd name="T18" fmla="*/ 153 w 303"/>
              <a:gd name="T19" fmla="*/ 0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3" h="306">
                <a:moveTo>
                  <a:pt x="153" y="0"/>
                </a:moveTo>
                <a:lnTo>
                  <a:pt x="0" y="150"/>
                </a:lnTo>
                <a:lnTo>
                  <a:pt x="12" y="164"/>
                </a:lnTo>
                <a:lnTo>
                  <a:pt x="143" y="36"/>
                </a:lnTo>
                <a:lnTo>
                  <a:pt x="143" y="306"/>
                </a:lnTo>
                <a:lnTo>
                  <a:pt x="163" y="306"/>
                </a:lnTo>
                <a:lnTo>
                  <a:pt x="163" y="36"/>
                </a:lnTo>
                <a:lnTo>
                  <a:pt x="291" y="164"/>
                </a:lnTo>
                <a:lnTo>
                  <a:pt x="303" y="150"/>
                </a:lnTo>
                <a:lnTo>
                  <a:pt x="153" y="0"/>
                </a:lnTo>
                <a:close/>
              </a:path>
            </a:pathLst>
          </a:custGeom>
          <a:solidFill>
            <a:schemeClr val="tx1"/>
          </a:solidFill>
          <a:ln>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3F3F3F"/>
              </a:solidFill>
            </a:endParaRPr>
          </a:p>
        </p:txBody>
      </p:sp>
    </p:spTree>
    <p:extLst>
      <p:ext uri="{BB962C8B-B14F-4D97-AF65-F5344CB8AC3E}">
        <p14:creationId xmlns:p14="http://schemas.microsoft.com/office/powerpoint/2010/main" val="3458651225"/>
      </p:ext>
    </p:extLst>
  </p:cSld>
  <p:clrMapOvr>
    <a:masterClrMapping/>
  </p:clrMapOvr>
  <p:transition spd="slow">
    <p:push dir="u"/>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509722" y="497"/>
            <a:ext cx="6004375" cy="6993533"/>
          </a:xfrm>
          <a:prstGeom prst="rect">
            <a:avLst/>
          </a:prstGeom>
        </p:spPr>
      </p:pic>
      <p:grpSp>
        <p:nvGrpSpPr>
          <p:cNvPr id="12" name="Group 11"/>
          <p:cNvGrpSpPr/>
          <p:nvPr/>
        </p:nvGrpSpPr>
        <p:grpSpPr>
          <a:xfrm>
            <a:off x="-29276" y="1211586"/>
            <a:ext cx="6538164" cy="4567145"/>
            <a:chOff x="228598" y="703316"/>
            <a:chExt cx="6539092" cy="5576248"/>
          </a:xfrm>
        </p:grpSpPr>
        <p:sp>
          <p:nvSpPr>
            <p:cNvPr id="13" name="Rectangle 12"/>
            <p:cNvSpPr/>
            <p:nvPr/>
          </p:nvSpPr>
          <p:spPr>
            <a:xfrm>
              <a:off x="515717" y="5719156"/>
              <a:ext cx="2407641" cy="560408"/>
            </a:xfrm>
            <a:prstGeom prst="rect">
              <a:avLst/>
            </a:prstGeom>
            <a:solidFill>
              <a:schemeClr val="bg1">
                <a:lumMod val="95000"/>
              </a:schemeClr>
            </a:solidFill>
          </p:spPr>
          <p:txBody>
            <a:bodyPr wrap="none" lIns="179260" tIns="143408" rIns="179260" bIns="143408" rtlCol="0" anchor="ctr">
              <a:spAutoFit/>
            </a:bodyPr>
            <a:lstStyle/>
            <a:p>
              <a:pPr algn="ctr" defTabSz="932509">
                <a:lnSpc>
                  <a:spcPct val="90000"/>
                </a:lnSpc>
                <a:spcAft>
                  <a:spcPts val="587"/>
                </a:spcAft>
                <a:defRPr/>
              </a:pPr>
              <a:r>
                <a:rPr lang="en-US" sz="1199">
                  <a:gradFill>
                    <a:gsLst>
                      <a:gs pos="89091">
                        <a:srgbClr val="0078D7"/>
                      </a:gs>
                      <a:gs pos="73636">
                        <a:srgbClr val="0078D7"/>
                      </a:gs>
                    </a:gsLst>
                    <a:lin ang="5400000" scaled="0"/>
                  </a:gradFill>
                  <a:latin typeface="Segoe UI Semibold" panose="020B0702040204020203" pitchFamily="34" charset="0"/>
                  <a:cs typeface="Segoe UI Semibold" panose="020B0702040204020203" pitchFamily="34" charset="0"/>
                </a:rPr>
                <a:t>Custom Speech Service, LUIS</a:t>
              </a:r>
            </a:p>
          </p:txBody>
        </p:sp>
        <p:sp>
          <p:nvSpPr>
            <p:cNvPr id="14" name="Rectangle 13"/>
            <p:cNvSpPr/>
            <p:nvPr/>
          </p:nvSpPr>
          <p:spPr bwMode="auto">
            <a:xfrm>
              <a:off x="228598" y="703316"/>
              <a:ext cx="6539092" cy="4855184"/>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08" tIns="149196" rIns="457135" bIns="149196" numCol="1" spcCol="0" rtlCol="0" fromWordArt="0" anchor="ctr" anchorCtr="0" forceAA="0" compatLnSpc="1">
              <a:prstTxWarp prst="textNoShape">
                <a:avLst/>
              </a:prstTxWarp>
              <a:noAutofit/>
            </a:bodyPr>
            <a:lstStyle/>
            <a:p>
              <a:pPr defTabSz="932509">
                <a:spcAft>
                  <a:spcPts val="1800"/>
                </a:spcAft>
                <a:defRPr/>
              </a:pPr>
              <a:r>
                <a:rPr lang="en-US" sz="2400">
                  <a:solidFill>
                    <a:srgbClr val="FFFFFF"/>
                  </a:solidFill>
                </a:rPr>
                <a:t>“The only reason we can build a product like this is because we are building on the deep learning and speech recognition expertise at Microsoft to deliver an entertainment experience that will be revolutionary.”</a:t>
              </a:r>
            </a:p>
            <a:p>
              <a:pPr algn="r" defTabSz="932509">
                <a:spcAft>
                  <a:spcPts val="1800"/>
                </a:spcAft>
                <a:defRPr/>
              </a:pPr>
              <a:r>
                <a:rPr lang="en-US" sz="1700">
                  <a:solidFill>
                    <a:srgbClr val="FFFFFF"/>
                  </a:solidFill>
                </a:rPr>
                <a:t>Alexander Mejia, Owner and Creative Director, </a:t>
              </a:r>
              <a:br>
                <a:rPr lang="en-US" sz="1700">
                  <a:solidFill>
                    <a:srgbClr val="FFFFFF"/>
                  </a:solidFill>
                </a:rPr>
              </a:br>
              <a:r>
                <a:rPr lang="en-US" sz="1700">
                  <a:solidFill>
                    <a:srgbClr val="FFFFFF"/>
                  </a:solidFill>
                </a:rPr>
                <a:t>Human Interact</a:t>
              </a:r>
            </a:p>
          </p:txBody>
        </p:sp>
        <p:sp>
          <p:nvSpPr>
            <p:cNvPr id="17" name="TextBox 16">
              <a:hlinkClick r:id="rId4"/>
            </p:cNvPr>
            <p:cNvSpPr txBox="1"/>
            <p:nvPr/>
          </p:nvSpPr>
          <p:spPr>
            <a:xfrm>
              <a:off x="2892600" y="5712414"/>
              <a:ext cx="1861502" cy="560408"/>
            </a:xfrm>
            <a:prstGeom prst="rect">
              <a:avLst/>
            </a:prstGeom>
            <a:solidFill>
              <a:schemeClr val="accent1"/>
            </a:solidFill>
          </p:spPr>
          <p:txBody>
            <a:bodyPr wrap="none" lIns="179260" tIns="143408" rIns="179260" bIns="143408" rtlCol="0" anchor="ctr">
              <a:spAutoFit/>
            </a:bodyPr>
            <a:lstStyle>
              <a:defPPr>
                <a:defRPr lang="en-US"/>
              </a:defPPr>
              <a:lvl1pPr algn="ctr">
                <a:lnSpc>
                  <a:spcPct val="90000"/>
                </a:lnSpc>
                <a:spcAft>
                  <a:spcPts val="588"/>
                </a:spcAft>
                <a:defRPr sz="1200">
                  <a:gradFill>
                    <a:gsLst>
                      <a:gs pos="21818">
                        <a:schemeClr val="bg1"/>
                      </a:gs>
                      <a:gs pos="42000">
                        <a:schemeClr val="bg1"/>
                      </a:gs>
                    </a:gsLst>
                    <a:lin ang="5400000" scaled="0"/>
                  </a:gradFill>
                  <a:latin typeface="Segoe UI Semibold" panose="020B0702040204020203" pitchFamily="34" charset="0"/>
                  <a:cs typeface="Segoe UI Semibold" panose="020B0702040204020203" pitchFamily="34" charset="0"/>
                </a:defRPr>
              </a:lvl1pPr>
            </a:lstStyle>
            <a:p>
              <a:pPr defTabSz="932509">
                <a:spcAft>
                  <a:spcPts val="587"/>
                </a:spcAft>
                <a:defRPr/>
              </a:pPr>
              <a:r>
                <a:rPr lang="en-US" sz="1199">
                  <a:gradFill>
                    <a:gsLst>
                      <a:gs pos="21818">
                        <a:srgbClr val="FFFFFF"/>
                      </a:gs>
                      <a:gs pos="42000">
                        <a:srgbClr val="FFFFFF"/>
                      </a:gs>
                    </a:gsLst>
                    <a:lin ang="5400000" scaled="0"/>
                  </a:gradFill>
                </a:rPr>
                <a:t>Read case study here</a:t>
              </a:r>
            </a:p>
          </p:txBody>
        </p:sp>
      </p:grpSp>
      <p:pic>
        <p:nvPicPr>
          <p:cNvPr id="9" name="Picture 8"/>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76434" y="-159819"/>
            <a:ext cx="3213298" cy="1606649"/>
          </a:xfrm>
          <a:prstGeom prst="rect">
            <a:avLst/>
          </a:prstGeom>
        </p:spPr>
      </p:pic>
      <p:sp>
        <p:nvSpPr>
          <p:cNvPr id="8" name="TextBox 7">
            <a:hlinkClick r:id="rId6"/>
          </p:cNvPr>
          <p:cNvSpPr txBox="1"/>
          <p:nvPr/>
        </p:nvSpPr>
        <p:spPr>
          <a:xfrm>
            <a:off x="4478616" y="5318933"/>
            <a:ext cx="1408368" cy="458994"/>
          </a:xfrm>
          <a:prstGeom prst="rect">
            <a:avLst/>
          </a:prstGeom>
          <a:solidFill>
            <a:schemeClr val="accent1"/>
          </a:solidFill>
        </p:spPr>
        <p:txBody>
          <a:bodyPr wrap="none" lIns="179260" tIns="143408" rIns="179260" bIns="143408" rtlCol="0" anchor="ctr">
            <a:spAutoFit/>
          </a:bodyPr>
          <a:lstStyle>
            <a:defPPr>
              <a:defRPr lang="en-US"/>
            </a:defPPr>
            <a:lvl1pPr algn="ctr">
              <a:lnSpc>
                <a:spcPct val="90000"/>
              </a:lnSpc>
              <a:spcAft>
                <a:spcPts val="588"/>
              </a:spcAft>
              <a:defRPr sz="1200">
                <a:gradFill>
                  <a:gsLst>
                    <a:gs pos="21818">
                      <a:schemeClr val="bg1"/>
                    </a:gs>
                    <a:gs pos="42000">
                      <a:schemeClr val="bg1"/>
                    </a:gs>
                  </a:gsLst>
                  <a:lin ang="5400000" scaled="0"/>
                </a:gradFill>
                <a:latin typeface="Segoe UI Semibold" panose="020B0702040204020203" pitchFamily="34" charset="0"/>
                <a:cs typeface="Segoe UI Semibold" panose="020B0702040204020203" pitchFamily="34" charset="0"/>
              </a:defRPr>
            </a:lvl1pPr>
          </a:lstStyle>
          <a:p>
            <a:pPr defTabSz="932509">
              <a:spcAft>
                <a:spcPts val="587"/>
              </a:spcAft>
              <a:defRPr/>
            </a:pPr>
            <a:r>
              <a:rPr lang="en-US" sz="1199">
                <a:gradFill>
                  <a:gsLst>
                    <a:gs pos="21818">
                      <a:srgbClr val="FFFFFF"/>
                    </a:gs>
                    <a:gs pos="42000">
                      <a:srgbClr val="FFFFFF"/>
                    </a:gs>
                  </a:gsLst>
                  <a:lin ang="5400000" scaled="0"/>
                </a:gradFill>
              </a:rPr>
              <a:t>See video here</a:t>
            </a:r>
          </a:p>
        </p:txBody>
      </p:sp>
    </p:spTree>
    <p:extLst>
      <p:ext uri="{BB962C8B-B14F-4D97-AF65-F5344CB8AC3E}">
        <p14:creationId xmlns:p14="http://schemas.microsoft.com/office/powerpoint/2010/main" val="1897385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4="http://schemas.microsoft.com/office/drawing/2010/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1+#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1+#ppt_w/2"/>
                                          </p:val>
                                        </p:tav>
                                        <p:tav tm="100000">
                                          <p:val>
                                            <p:strVal val="#ppt_x"/>
                                          </p:val>
                                        </p:tav>
                                      </p:tavLst>
                                    </p:anim>
                                    <p:anim calcmode="lin" valueType="num">
                                      <p:cBhvr additive="base">
                                        <p:cTn id="12"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6ECC2-1519-48F2-8961-F358E2A1B374}"/>
              </a:ext>
            </a:extLst>
          </p:cNvPr>
          <p:cNvSpPr>
            <a:spLocks noGrp="1"/>
          </p:cNvSpPr>
          <p:nvPr>
            <p:ph type="title"/>
          </p:nvPr>
        </p:nvSpPr>
        <p:spPr/>
        <p:txBody>
          <a:bodyPr/>
          <a:lstStyle/>
          <a:p>
            <a:r>
              <a:rPr lang="en-GB" dirty="0"/>
              <a:t>Example Customer Scenarios</a:t>
            </a:r>
          </a:p>
        </p:txBody>
      </p:sp>
      <p:sp>
        <p:nvSpPr>
          <p:cNvPr id="3" name="Text Placeholder 2">
            <a:extLst>
              <a:ext uri="{FF2B5EF4-FFF2-40B4-BE49-F238E27FC236}">
                <a16:creationId xmlns:a16="http://schemas.microsoft.com/office/drawing/2014/main" id="{1F6CB079-3FA4-447E-AC98-F86DEB1F89F4}"/>
              </a:ext>
            </a:extLst>
          </p:cNvPr>
          <p:cNvSpPr>
            <a:spLocks noGrp="1"/>
          </p:cNvSpPr>
          <p:nvPr>
            <p:ph type="body" sz="quarter" idx="10"/>
          </p:nvPr>
        </p:nvSpPr>
        <p:spPr>
          <a:xfrm>
            <a:off x="274638" y="1212850"/>
            <a:ext cx="11888787" cy="3484031"/>
          </a:xfrm>
        </p:spPr>
        <p:txBody>
          <a:bodyPr/>
          <a:lstStyle/>
          <a:p>
            <a:pPr marL="571500" indent="-571500">
              <a:buFont typeface="Arial" panose="020B0604020202020204" pitchFamily="34" charset="0"/>
              <a:buChar char="•"/>
            </a:pPr>
            <a:r>
              <a:rPr lang="en-GB" dirty="0"/>
              <a:t>“Hands Free” or Kiosk scenarios across Manufacturing, Retail, etc.</a:t>
            </a:r>
          </a:p>
          <a:p>
            <a:pPr marL="571500" indent="-571500">
              <a:buFont typeface="Arial" panose="020B0604020202020204" pitchFamily="34" charset="0"/>
              <a:buChar char="•"/>
            </a:pPr>
            <a:r>
              <a:rPr lang="en-GB" dirty="0"/>
              <a:t>Drive Through</a:t>
            </a:r>
          </a:p>
          <a:p>
            <a:pPr marL="571500" indent="-571500">
              <a:buFont typeface="Arial" panose="020B0604020202020204" pitchFamily="34" charset="0"/>
              <a:buChar char="•"/>
            </a:pPr>
            <a:r>
              <a:rPr lang="en-GB" dirty="0"/>
              <a:t>Call Center</a:t>
            </a:r>
          </a:p>
          <a:p>
            <a:pPr marL="571500" indent="-571500">
              <a:buFont typeface="Arial" panose="020B0604020202020204" pitchFamily="34" charset="0"/>
              <a:buChar char="•"/>
            </a:pPr>
            <a:endParaRPr lang="en-GB" dirty="0"/>
          </a:p>
          <a:p>
            <a:pPr marL="800100" lvl="1" indent="-571500">
              <a:buFont typeface="Arial" panose="020B0604020202020204" pitchFamily="34" charset="0"/>
              <a:buChar char="•"/>
            </a:pPr>
            <a:endParaRPr lang="en-GB" dirty="0"/>
          </a:p>
        </p:txBody>
      </p:sp>
    </p:spTree>
    <p:extLst>
      <p:ext uri="{BB962C8B-B14F-4D97-AF65-F5344CB8AC3E}">
        <p14:creationId xmlns:p14="http://schemas.microsoft.com/office/powerpoint/2010/main" val="1707707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C27C04-BE21-49DF-AE26-90824E86F619}"/>
              </a:ext>
            </a:extLst>
          </p:cNvPr>
          <p:cNvSpPr>
            <a:spLocks noGrp="1"/>
          </p:cNvSpPr>
          <p:nvPr>
            <p:ph type="title"/>
          </p:nvPr>
        </p:nvSpPr>
        <p:spPr/>
        <p:txBody>
          <a:bodyPr/>
          <a:lstStyle/>
          <a:p>
            <a:r>
              <a:rPr lang="en-US" dirty="0"/>
              <a:t>Code Sample</a:t>
            </a:r>
          </a:p>
        </p:txBody>
      </p:sp>
      <p:sp>
        <p:nvSpPr>
          <p:cNvPr id="3" name="Text Placeholder 2">
            <a:extLst>
              <a:ext uri="{FF2B5EF4-FFF2-40B4-BE49-F238E27FC236}">
                <a16:creationId xmlns:a16="http://schemas.microsoft.com/office/drawing/2014/main" id="{27126B13-3F63-4B80-843E-1ADC487BF5A5}"/>
              </a:ext>
            </a:extLst>
          </p:cNvPr>
          <p:cNvSpPr>
            <a:spLocks noGrp="1"/>
          </p:cNvSpPr>
          <p:nvPr>
            <p:ph type="body" sz="quarter" idx="10"/>
          </p:nvPr>
        </p:nvSpPr>
        <p:spPr>
          <a:xfrm>
            <a:off x="274638" y="1212850"/>
            <a:ext cx="11888787" cy="5724644"/>
          </a:xfrm>
        </p:spPr>
        <p:txBody>
          <a:bodyPr/>
          <a:lstStyle/>
          <a:p>
            <a:r>
              <a:rPr lang="en-US" dirty="0"/>
              <a:t>Biology sample data: </a:t>
            </a:r>
            <a:r>
              <a:rPr lang="en-US" dirty="0">
                <a:hlinkClick r:id="rId3"/>
              </a:rPr>
              <a:t>https://github.com/Microsoft/Cognitive-Custom-Speech-Service</a:t>
            </a:r>
            <a:r>
              <a:rPr lang="en-US" dirty="0"/>
              <a:t> </a:t>
            </a:r>
          </a:p>
          <a:p>
            <a:endParaRPr lang="en-US" dirty="0"/>
          </a:p>
          <a:p>
            <a:r>
              <a:rPr lang="en-US" dirty="0"/>
              <a:t>Walkthrough: </a:t>
            </a:r>
            <a:r>
              <a:rPr lang="en-US" dirty="0">
                <a:hlinkClick r:id="rId4"/>
              </a:rPr>
              <a:t>https://docs.microsoft.com/en-us/azure/cognitive-services/custom-speech-service/cognitive-services-custom-speech-get-started</a:t>
            </a:r>
            <a:r>
              <a:rPr lang="en-US" dirty="0"/>
              <a:t> </a:t>
            </a:r>
          </a:p>
          <a:p>
            <a:endParaRPr lang="en-US" dirty="0"/>
          </a:p>
          <a:p>
            <a:r>
              <a:rPr lang="en-US" dirty="0"/>
              <a:t>Service creation: </a:t>
            </a:r>
            <a:r>
              <a:rPr lang="en-US" dirty="0">
                <a:hlinkClick r:id="rId5"/>
              </a:rPr>
              <a:t>http://cris.ai</a:t>
            </a:r>
            <a:r>
              <a:rPr lang="en-US" dirty="0"/>
              <a:t> </a:t>
            </a:r>
          </a:p>
          <a:p>
            <a:endParaRPr lang="en-US" dirty="0"/>
          </a:p>
        </p:txBody>
      </p:sp>
    </p:spTree>
    <p:extLst>
      <p:ext uri="{BB962C8B-B14F-4D97-AF65-F5344CB8AC3E}">
        <p14:creationId xmlns:p14="http://schemas.microsoft.com/office/powerpoint/2010/main" val="2578407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E51C317-01B7-4315-B67A-9013ABE9E213}"/>
              </a:ext>
            </a:extLst>
          </p:cNvPr>
          <p:cNvSpPr>
            <a:spLocks noGrp="1"/>
          </p:cNvSpPr>
          <p:nvPr>
            <p:ph type="title"/>
          </p:nvPr>
        </p:nvSpPr>
        <p:spPr/>
        <p:txBody>
          <a:bodyPr/>
          <a:lstStyle/>
          <a:p>
            <a:r>
              <a:rPr lang="en-US" dirty="0"/>
              <a:t>Demo</a:t>
            </a:r>
          </a:p>
        </p:txBody>
      </p:sp>
      <p:sp>
        <p:nvSpPr>
          <p:cNvPr id="4" name="Text Placeholder 3">
            <a:extLst>
              <a:ext uri="{FF2B5EF4-FFF2-40B4-BE49-F238E27FC236}">
                <a16:creationId xmlns:a16="http://schemas.microsoft.com/office/drawing/2014/main" id="{20EFA3F8-9CFD-4BBA-82C8-F323D59D3402}"/>
              </a:ext>
            </a:extLst>
          </p:cNvPr>
          <p:cNvSpPr>
            <a:spLocks noGrp="1"/>
          </p:cNvSpPr>
          <p:nvPr>
            <p:ph type="body" sz="quarter" idx="12"/>
          </p:nvPr>
        </p:nvSpPr>
        <p:spPr>
          <a:xfrm>
            <a:off x="274638" y="3954463"/>
            <a:ext cx="10058401" cy="1625060"/>
          </a:xfrm>
        </p:spPr>
        <p:txBody>
          <a:bodyPr/>
          <a:lstStyle/>
          <a:p>
            <a:r>
              <a:rPr lang="en-US" dirty="0"/>
              <a:t>Biology data: </a:t>
            </a:r>
            <a:r>
              <a:rPr lang="en-US" dirty="0">
                <a:hlinkClick r:id="rId3"/>
              </a:rPr>
              <a:t>https://cris.ai/AccuracyTests</a:t>
            </a:r>
            <a:r>
              <a:rPr lang="en-US" dirty="0"/>
              <a:t> </a:t>
            </a:r>
          </a:p>
          <a:p>
            <a:r>
              <a:rPr lang="en-US" dirty="0"/>
              <a:t>Airport Kiosk</a:t>
            </a:r>
          </a:p>
          <a:p>
            <a:r>
              <a:rPr lang="en-US" dirty="0"/>
              <a:t> </a:t>
            </a:r>
          </a:p>
        </p:txBody>
      </p:sp>
    </p:spTree>
    <p:extLst>
      <p:ext uri="{BB962C8B-B14F-4D97-AF65-F5344CB8AC3E}">
        <p14:creationId xmlns:p14="http://schemas.microsoft.com/office/powerpoint/2010/main" val="235928990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xmlns:a16="http://schemas.microsoft.com/office/drawing/2014/main">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774A241-4CC3-4EA0-93C7-1020CF136BAC}"/>
              </a:ext>
            </a:extLst>
          </p:cNvPr>
          <p:cNvSpPr>
            <a:spLocks noGrp="1"/>
          </p:cNvSpPr>
          <p:nvPr>
            <p:ph type="title"/>
          </p:nvPr>
        </p:nvSpPr>
        <p:spPr/>
        <p:txBody>
          <a:bodyPr/>
          <a:lstStyle/>
          <a:p>
            <a:r>
              <a:rPr lang="en-US" dirty="0"/>
              <a:t>Summary</a:t>
            </a:r>
          </a:p>
        </p:txBody>
      </p:sp>
    </p:spTree>
    <p:extLst>
      <p:ext uri="{BB962C8B-B14F-4D97-AF65-F5344CB8AC3E}">
        <p14:creationId xmlns:p14="http://schemas.microsoft.com/office/powerpoint/2010/main" val="1576657917"/>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883" y="495"/>
            <a:ext cx="12434711" cy="3388065"/>
          </a:xfrm>
          <a:prstGeom prst="rect">
            <a:avLst/>
          </a:prstGeom>
        </p:spPr>
      </p:pic>
      <p:sp>
        <p:nvSpPr>
          <p:cNvPr id="34" name="Rectangle 33"/>
          <p:cNvSpPr/>
          <p:nvPr/>
        </p:nvSpPr>
        <p:spPr bwMode="auto">
          <a:xfrm>
            <a:off x="0" y="0"/>
            <a:ext cx="12452993" cy="3388560"/>
          </a:xfrm>
          <a:prstGeom prst="rect">
            <a:avLst/>
          </a:prstGeom>
          <a:gradFill>
            <a:gsLst>
              <a:gs pos="13000">
                <a:schemeClr val="tx1">
                  <a:alpha val="0"/>
                </a:schemeClr>
              </a:gs>
              <a:gs pos="83000">
                <a:schemeClr val="tx1"/>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26"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0" name="Rectangle 29" descr="Up:  Microsoft Cognitive Services Give your apps a human side">
            <a:extLst>
              <a:ext uri="{FF2B5EF4-FFF2-40B4-BE49-F238E27FC236}">
                <a16:creationId xmlns:a16="http://schemas.microsoft.com/office/drawing/2014/main" id="{85389BCE-6F43-444F-9979-D45D2D1F447D}"/>
              </a:ext>
            </a:extLst>
          </p:cNvPr>
          <p:cNvSpPr/>
          <p:nvPr/>
        </p:nvSpPr>
        <p:spPr>
          <a:xfrm>
            <a:off x="292719" y="292614"/>
            <a:ext cx="7440429" cy="1131558"/>
          </a:xfrm>
          <a:prstGeom prst="rect">
            <a:avLst/>
          </a:prstGeom>
        </p:spPr>
        <p:txBody>
          <a:bodyPr wrap="square" anchor="ctr">
            <a:spAutoFit/>
          </a:bodyPr>
          <a:lstStyle/>
          <a:p>
            <a:pPr marL="0" marR="0" lvl="0" indent="0" algn="l" defTabSz="913873" rtl="0" eaLnBrk="1" fontAlgn="auto" latinLnBrk="0" hangingPunct="1">
              <a:lnSpc>
                <a:spcPct val="90000"/>
              </a:lnSpc>
              <a:spcBef>
                <a:spcPts val="0"/>
              </a:spcBef>
              <a:spcAft>
                <a:spcPts val="0"/>
              </a:spcAft>
              <a:buClrTx/>
              <a:buSzTx/>
              <a:buFontTx/>
              <a:buNone/>
              <a:tabLst/>
              <a:defRPr/>
            </a:pPr>
            <a:r>
              <a:rPr kumimoji="0" lang="en-US" altLang="en-US" sz="4400" b="0" i="0" u="none" strike="noStrike" kern="1200" cap="none" spc="0" normalizeH="0" baseline="0" noProof="0" dirty="0">
                <a:ln>
                  <a:noFill/>
                </a:ln>
                <a:gradFill>
                  <a:gsLst>
                    <a:gs pos="12727">
                      <a:srgbClr val="FFFFFF"/>
                    </a:gs>
                    <a:gs pos="52000">
                      <a:srgbClr val="FFFFFF"/>
                    </a:gs>
                  </a:gsLst>
                  <a:lin ang="10800000" scaled="0"/>
                </a:gradFill>
                <a:effectLst/>
                <a:uLnTx/>
                <a:uFillTx/>
                <a:latin typeface="Segoe UI Light"/>
                <a:ea typeface="+mn-ea"/>
                <a:cs typeface="+mn-cs"/>
              </a:rPr>
              <a:t>Microsoft Cognitive Services</a:t>
            </a:r>
          </a:p>
          <a:p>
            <a:pPr marL="0" marR="0" lvl="0" indent="0" algn="l" defTabSz="913873" rtl="0" eaLnBrk="1" fontAlgn="auto" latinLnBrk="0" hangingPunct="1">
              <a:lnSpc>
                <a:spcPct val="90000"/>
              </a:lnSpc>
              <a:spcBef>
                <a:spcPts val="0"/>
              </a:spcBef>
              <a:spcAft>
                <a:spcPts val="1469"/>
              </a:spcAft>
              <a:buClrTx/>
              <a:buSzTx/>
              <a:buFontTx/>
              <a:buNone/>
              <a:tabLst/>
              <a:defRPr/>
            </a:pPr>
            <a:r>
              <a:rPr kumimoji="0" lang="en-US" sz="2800" b="0" i="0" u="none" strike="noStrike" kern="1200" cap="none" spc="0" normalizeH="0" baseline="0" noProof="0" dirty="0">
                <a:ln>
                  <a:noFill/>
                </a:ln>
                <a:gradFill>
                  <a:gsLst>
                    <a:gs pos="12727">
                      <a:srgbClr val="FFFFFF"/>
                    </a:gs>
                    <a:gs pos="52000">
                      <a:srgbClr val="FFFFFF"/>
                    </a:gs>
                  </a:gsLst>
                  <a:lin ang="10800000" scaled="0"/>
                </a:gradFill>
                <a:effectLst/>
                <a:uLnTx/>
                <a:uFillTx/>
                <a:latin typeface="Segoe UI Semilight"/>
                <a:ea typeface="+mn-ea"/>
                <a:cs typeface="+mn-cs"/>
              </a:rPr>
              <a:t>Give your apps a human side</a:t>
            </a:r>
          </a:p>
        </p:txBody>
      </p:sp>
      <p:sp>
        <p:nvSpPr>
          <p:cNvPr id="32" name="Rectangle 31">
            <a:extLst>
              <a:ext uri="{FF2B5EF4-FFF2-40B4-BE49-F238E27FC236}">
                <a16:creationId xmlns:a16="http://schemas.microsoft.com/office/drawing/2014/main" id="{9E0E15C0-732F-400D-B489-00BB77BEAC0A}"/>
              </a:ext>
            </a:extLst>
          </p:cNvPr>
          <p:cNvSpPr/>
          <p:nvPr/>
        </p:nvSpPr>
        <p:spPr bwMode="auto">
          <a:xfrm>
            <a:off x="51" y="1953680"/>
            <a:ext cx="12435840" cy="504084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33" name="Straight Connector 32">
            <a:extLst>
              <a:ext uri="{FF2B5EF4-FFF2-40B4-BE49-F238E27FC236}">
                <a16:creationId xmlns:a16="http://schemas.microsoft.com/office/drawing/2014/main" id="{862A5A2D-5090-447C-B9CB-5B09CDA05316}"/>
              </a:ext>
            </a:extLst>
          </p:cNvPr>
          <p:cNvCxnSpPr/>
          <p:nvPr/>
        </p:nvCxnSpPr>
        <p:spPr>
          <a:xfrm>
            <a:off x="51" y="1924834"/>
            <a:ext cx="12435840" cy="0"/>
          </a:xfrm>
          <a:prstGeom prst="line">
            <a:avLst/>
          </a:prstGeom>
          <a:ln w="444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37" name="Picture 36">
            <a:extLst>
              <a:ext uri="{FF2B5EF4-FFF2-40B4-BE49-F238E27FC236}">
                <a16:creationId xmlns:a16="http://schemas.microsoft.com/office/drawing/2014/main" id="{522AA849-641E-4163-9F50-0D4454698204}"/>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566010" y="1473330"/>
            <a:ext cx="1161476" cy="1165755"/>
          </a:xfrm>
          <a:prstGeom prst="ellipse">
            <a:avLst/>
          </a:prstGeom>
        </p:spPr>
      </p:pic>
      <p:pic>
        <p:nvPicPr>
          <p:cNvPr id="39" name="Picture 38">
            <a:extLst>
              <a:ext uri="{FF2B5EF4-FFF2-40B4-BE49-F238E27FC236}">
                <a16:creationId xmlns:a16="http://schemas.microsoft.com/office/drawing/2014/main" id="{809433DD-91B9-4425-8623-F8F3FF66E617}"/>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602016" y="1473329"/>
            <a:ext cx="1161476" cy="1165754"/>
          </a:xfrm>
          <a:prstGeom prst="ellipse">
            <a:avLst/>
          </a:prstGeom>
        </p:spPr>
      </p:pic>
      <p:pic>
        <p:nvPicPr>
          <p:cNvPr id="43" name="Picture 42">
            <a:extLst>
              <a:ext uri="{FF2B5EF4-FFF2-40B4-BE49-F238E27FC236}">
                <a16:creationId xmlns:a16="http://schemas.microsoft.com/office/drawing/2014/main" id="{7099E877-5482-4FC3-85DE-BF13F3D95E20}"/>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8530004" y="1473330"/>
            <a:ext cx="1161476" cy="1165754"/>
          </a:xfrm>
          <a:prstGeom prst="ellipse">
            <a:avLst/>
          </a:prstGeom>
        </p:spPr>
      </p:pic>
      <p:pic>
        <p:nvPicPr>
          <p:cNvPr id="45" name="Picture 44">
            <a:extLst>
              <a:ext uri="{FF2B5EF4-FFF2-40B4-BE49-F238E27FC236}">
                <a16:creationId xmlns:a16="http://schemas.microsoft.com/office/drawing/2014/main" id="{F6335806-0638-407E-942D-72C51AF956B3}"/>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674028" y="1473329"/>
            <a:ext cx="1161476" cy="1165754"/>
          </a:xfrm>
          <a:prstGeom prst="ellipse">
            <a:avLst/>
          </a:prstGeom>
        </p:spPr>
      </p:pic>
      <p:pic>
        <p:nvPicPr>
          <p:cNvPr id="47" name="Picture 46">
            <a:extLst>
              <a:ext uri="{FF2B5EF4-FFF2-40B4-BE49-F238E27FC236}">
                <a16:creationId xmlns:a16="http://schemas.microsoft.com/office/drawing/2014/main" id="{683981DD-D39B-4D93-82AE-434C3A18E0A6}"/>
              </a:ext>
            </a:extLst>
          </p:cNvPr>
          <p:cNvPicPr>
            <a:picLocks/>
          </p:cNvPicPr>
          <p:nvPr/>
        </p:nvPicPr>
        <p:blipFill>
          <a:blip r:embed="rId8" cstate="email">
            <a:extLst>
              <a:ext uri="{28A0092B-C50C-407E-A947-70E740481C1C}">
                <a14:useLocalDpi xmlns:a14="http://schemas.microsoft.com/office/drawing/2010/main"/>
              </a:ext>
            </a:extLst>
          </a:blip>
          <a:stretch>
            <a:fillRect/>
          </a:stretch>
        </p:blipFill>
        <p:spPr>
          <a:xfrm>
            <a:off x="2718676" y="1473329"/>
            <a:ext cx="1161288" cy="1165754"/>
          </a:xfrm>
          <a:prstGeom prst="ellipse">
            <a:avLst/>
          </a:prstGeom>
        </p:spPr>
      </p:pic>
      <p:grpSp>
        <p:nvGrpSpPr>
          <p:cNvPr id="48" name="Group 47">
            <a:extLst>
              <a:ext uri="{FF2B5EF4-FFF2-40B4-BE49-F238E27FC236}">
                <a16:creationId xmlns:a16="http://schemas.microsoft.com/office/drawing/2014/main" id="{76065532-79C3-45B4-8274-BF555ABA1100}"/>
              </a:ext>
            </a:extLst>
          </p:cNvPr>
          <p:cNvGrpSpPr/>
          <p:nvPr/>
        </p:nvGrpSpPr>
        <p:grpSpPr>
          <a:xfrm>
            <a:off x="10495246" y="1487042"/>
            <a:ext cx="1165754" cy="1165754"/>
            <a:chOff x="10495195" y="2941204"/>
            <a:chExt cx="1165754" cy="1165754"/>
          </a:xfrm>
        </p:grpSpPr>
        <p:sp>
          <p:nvSpPr>
            <p:cNvPr id="49" name="Oval 48">
              <a:extLst>
                <a:ext uri="{FF2B5EF4-FFF2-40B4-BE49-F238E27FC236}">
                  <a16:creationId xmlns:a16="http://schemas.microsoft.com/office/drawing/2014/main" id="{AE075B93-3B88-4DAE-A448-981C8C964574}"/>
                </a:ext>
              </a:extLst>
            </p:cNvPr>
            <p:cNvSpPr/>
            <p:nvPr/>
          </p:nvSpPr>
          <p:spPr bwMode="auto">
            <a:xfrm>
              <a:off x="10495195" y="2941204"/>
              <a:ext cx="1165754" cy="1165754"/>
            </a:xfrm>
            <a:prstGeom prst="ellipse">
              <a:avLst/>
            </a:prstGeom>
            <a:solidFill>
              <a:schemeClr val="bg1"/>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50" name="Freeform 5">
              <a:extLst>
                <a:ext uri="{FF2B5EF4-FFF2-40B4-BE49-F238E27FC236}">
                  <a16:creationId xmlns:a16="http://schemas.microsoft.com/office/drawing/2014/main" id="{AF535537-DA82-407C-B298-1575132304BA}"/>
                </a:ext>
              </a:extLst>
            </p:cNvPr>
            <p:cNvSpPr>
              <a:spLocks/>
            </p:cNvSpPr>
            <p:nvPr/>
          </p:nvSpPr>
          <p:spPr bwMode="auto">
            <a:xfrm>
              <a:off x="10863874" y="3277342"/>
              <a:ext cx="428397" cy="493478"/>
            </a:xfrm>
            <a:custGeom>
              <a:avLst/>
              <a:gdLst>
                <a:gd name="T0" fmla="*/ 88 w 329"/>
                <a:gd name="T1" fmla="*/ 0 h 380"/>
                <a:gd name="T2" fmla="*/ 126 w 329"/>
                <a:gd name="T3" fmla="*/ 0 h 380"/>
                <a:gd name="T4" fmla="*/ 126 w 329"/>
                <a:gd name="T5" fmla="*/ 132 h 380"/>
                <a:gd name="T6" fmla="*/ 123 w 329"/>
                <a:gd name="T7" fmla="*/ 146 h 380"/>
                <a:gd name="T8" fmla="*/ 10 w 329"/>
                <a:gd name="T9" fmla="*/ 341 h 380"/>
                <a:gd name="T10" fmla="*/ 32 w 329"/>
                <a:gd name="T11" fmla="*/ 380 h 380"/>
                <a:gd name="T12" fmla="*/ 298 w 329"/>
                <a:gd name="T13" fmla="*/ 380 h 380"/>
                <a:gd name="T14" fmla="*/ 319 w 329"/>
                <a:gd name="T15" fmla="*/ 342 h 380"/>
                <a:gd name="T16" fmla="*/ 206 w 329"/>
                <a:gd name="T17" fmla="*/ 146 h 380"/>
                <a:gd name="T18" fmla="*/ 203 w 329"/>
                <a:gd name="T19" fmla="*/ 132 h 380"/>
                <a:gd name="T20" fmla="*/ 203 w 329"/>
                <a:gd name="T21" fmla="*/ 0 h 380"/>
                <a:gd name="T22" fmla="*/ 241 w 329"/>
                <a:gd name="T23" fmla="*/ 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9" h="380">
                  <a:moveTo>
                    <a:pt x="88" y="0"/>
                  </a:moveTo>
                  <a:cubicBezTo>
                    <a:pt x="126" y="0"/>
                    <a:pt x="126" y="0"/>
                    <a:pt x="126" y="0"/>
                  </a:cubicBezTo>
                  <a:cubicBezTo>
                    <a:pt x="126" y="132"/>
                    <a:pt x="126" y="132"/>
                    <a:pt x="126" y="132"/>
                  </a:cubicBezTo>
                  <a:cubicBezTo>
                    <a:pt x="126" y="137"/>
                    <a:pt x="125" y="142"/>
                    <a:pt x="123" y="146"/>
                  </a:cubicBezTo>
                  <a:cubicBezTo>
                    <a:pt x="10" y="341"/>
                    <a:pt x="10" y="341"/>
                    <a:pt x="10" y="341"/>
                  </a:cubicBezTo>
                  <a:cubicBezTo>
                    <a:pt x="0" y="358"/>
                    <a:pt x="12" y="380"/>
                    <a:pt x="32" y="380"/>
                  </a:cubicBezTo>
                  <a:cubicBezTo>
                    <a:pt x="298" y="380"/>
                    <a:pt x="298" y="380"/>
                    <a:pt x="298" y="380"/>
                  </a:cubicBezTo>
                  <a:cubicBezTo>
                    <a:pt x="317" y="380"/>
                    <a:pt x="329" y="358"/>
                    <a:pt x="319" y="342"/>
                  </a:cubicBezTo>
                  <a:cubicBezTo>
                    <a:pt x="206" y="146"/>
                    <a:pt x="206" y="146"/>
                    <a:pt x="206" y="146"/>
                  </a:cubicBezTo>
                  <a:cubicBezTo>
                    <a:pt x="204" y="142"/>
                    <a:pt x="203" y="137"/>
                    <a:pt x="203" y="132"/>
                  </a:cubicBezTo>
                  <a:cubicBezTo>
                    <a:pt x="203" y="0"/>
                    <a:pt x="203" y="0"/>
                    <a:pt x="203" y="0"/>
                  </a:cubicBezTo>
                  <a:cubicBezTo>
                    <a:pt x="241" y="0"/>
                    <a:pt x="241" y="0"/>
                    <a:pt x="241" y="0"/>
                  </a:cubicBezTo>
                </a:path>
              </a:pathLst>
            </a:custGeom>
            <a:noFill/>
            <a:ln w="50800" cap="sq">
              <a:solidFill>
                <a:srgbClr val="0063B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353535"/>
                </a:solidFill>
                <a:effectLst/>
                <a:uLnTx/>
                <a:uFillTx/>
                <a:latin typeface="Segoe UI Semilight"/>
                <a:ea typeface="+mn-ea"/>
                <a:cs typeface="+mn-cs"/>
              </a:endParaRPr>
            </a:p>
          </p:txBody>
        </p:sp>
      </p:grpSp>
      <p:grpSp>
        <p:nvGrpSpPr>
          <p:cNvPr id="5" name="Group 4">
            <a:extLst>
              <a:ext uri="{FF2B5EF4-FFF2-40B4-BE49-F238E27FC236}">
                <a16:creationId xmlns:a16="http://schemas.microsoft.com/office/drawing/2014/main" id="{3ABA3D3B-B155-443E-85BF-463752049EB9}"/>
              </a:ext>
            </a:extLst>
          </p:cNvPr>
          <p:cNvGrpSpPr/>
          <p:nvPr/>
        </p:nvGrpSpPr>
        <p:grpSpPr>
          <a:xfrm>
            <a:off x="208700" y="2607532"/>
            <a:ext cx="12048992" cy="3567357"/>
            <a:chOff x="208700" y="2607532"/>
            <a:chExt cx="12048992" cy="3567357"/>
          </a:xfrm>
        </p:grpSpPr>
        <p:sp>
          <p:nvSpPr>
            <p:cNvPr id="35" name="TextBox 34">
              <a:extLst>
                <a:ext uri="{FF2B5EF4-FFF2-40B4-BE49-F238E27FC236}">
                  <a16:creationId xmlns:a16="http://schemas.microsoft.com/office/drawing/2014/main" id="{B286BE6D-5C2C-40C7-ADB7-2A68904C91D4}"/>
                </a:ext>
              </a:extLst>
            </p:cNvPr>
            <p:cNvSpPr txBox="1"/>
            <p:nvPr/>
          </p:nvSpPr>
          <p:spPr>
            <a:xfrm>
              <a:off x="10095503" y="2607532"/>
              <a:ext cx="1958467" cy="572339"/>
            </a:xfrm>
            <a:prstGeom prst="rect">
              <a:avLst/>
            </a:prstGeom>
            <a:noFill/>
          </p:spPr>
          <p:txBody>
            <a:bodyPr wrap="square" lIns="182802" tIns="146242" rIns="182802" bIns="146242" rtlCol="0" anchor="t">
              <a:spAutoFit/>
            </a:bodyPr>
            <a:lstStyle/>
            <a:p>
              <a:pPr marL="0" marR="0" lvl="0" indent="0" algn="ctr" defTabSz="913873" rtl="0" eaLnBrk="1" fontAlgn="auto" latinLnBrk="0" hangingPunct="1">
                <a:lnSpc>
                  <a:spcPct val="90000"/>
                </a:lnSpc>
                <a:spcBef>
                  <a:spcPts val="0"/>
                </a:spcBef>
                <a:spcAft>
                  <a:spcPts val="600"/>
                </a:spcAft>
                <a:buClrTx/>
                <a:buSzTx/>
                <a:buFontTx/>
                <a:buNone/>
                <a:tabLst/>
                <a:defRPr/>
              </a:pPr>
              <a:r>
                <a:rPr kumimoji="0" lang="en-US" sz="2000" b="1"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Labs</a:t>
              </a:r>
              <a:endParaRPr kumimoji="0" lang="en-US" sz="2353" b="1" i="0" u="none" strike="noStrike" kern="1200" cap="none" spc="0" normalizeH="0" baseline="0" noProof="0" dirty="0">
                <a:ln>
                  <a:noFill/>
                </a:ln>
                <a:gradFill>
                  <a:gsLst>
                    <a:gs pos="64545">
                      <a:srgbClr val="353535"/>
                    </a:gs>
                    <a:gs pos="40000">
                      <a:srgbClr val="353535"/>
                    </a:gs>
                  </a:gsLst>
                  <a:lin ang="5400000" scaled="0"/>
                </a:gradFill>
                <a:effectLst/>
                <a:uLnTx/>
                <a:uFillTx/>
                <a:latin typeface="Segoe UI Semilight" panose="020B0402040204020203" pitchFamily="34" charset="0"/>
                <a:ea typeface="+mn-ea"/>
                <a:cs typeface="Segoe UI Semilight" panose="020B0402040204020203" pitchFamily="34" charset="0"/>
              </a:endParaRPr>
            </a:p>
          </p:txBody>
        </p:sp>
        <p:sp>
          <p:nvSpPr>
            <p:cNvPr id="36" name="TextBox 35">
              <a:extLst>
                <a:ext uri="{FF2B5EF4-FFF2-40B4-BE49-F238E27FC236}">
                  <a16:creationId xmlns:a16="http://schemas.microsoft.com/office/drawing/2014/main" id="{DD42DF21-061F-49ED-BE94-9CA85D9C09B8}"/>
                </a:ext>
              </a:extLst>
            </p:cNvPr>
            <p:cNvSpPr txBox="1"/>
            <p:nvPr/>
          </p:nvSpPr>
          <p:spPr>
            <a:xfrm>
              <a:off x="6167515" y="2607532"/>
              <a:ext cx="1958467" cy="572339"/>
            </a:xfrm>
            <a:prstGeom prst="rect">
              <a:avLst/>
            </a:prstGeom>
            <a:noFill/>
          </p:spPr>
          <p:txBody>
            <a:bodyPr wrap="square" lIns="182802" tIns="146242" rIns="182802" bIns="146242" rtlCol="0" anchor="t">
              <a:spAutoFit/>
            </a:bodyPr>
            <a:lstStyle/>
            <a:p>
              <a:pPr marL="0" marR="0" lvl="0" indent="0" algn="ctr" defTabSz="913873" rtl="0" eaLnBrk="1" fontAlgn="auto" latinLnBrk="0" hangingPunct="1">
                <a:lnSpc>
                  <a:spcPct val="90000"/>
                </a:lnSpc>
                <a:spcBef>
                  <a:spcPts val="0"/>
                </a:spcBef>
                <a:spcAft>
                  <a:spcPts val="600"/>
                </a:spcAft>
                <a:buClrTx/>
                <a:buSzTx/>
                <a:buFontTx/>
                <a:buNone/>
                <a:tabLst/>
                <a:defRPr/>
              </a:pPr>
              <a:r>
                <a:rPr kumimoji="0" lang="en-US" sz="2000" b="1"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Knowledge</a:t>
              </a:r>
            </a:p>
          </p:txBody>
        </p:sp>
        <p:sp>
          <p:nvSpPr>
            <p:cNvPr id="38" name="TextBox 37">
              <a:extLst>
                <a:ext uri="{FF2B5EF4-FFF2-40B4-BE49-F238E27FC236}">
                  <a16:creationId xmlns:a16="http://schemas.microsoft.com/office/drawing/2014/main" id="{35377D71-26FC-43DA-96EC-02EDC48452E2}"/>
                </a:ext>
              </a:extLst>
            </p:cNvPr>
            <p:cNvSpPr txBox="1"/>
            <p:nvPr/>
          </p:nvSpPr>
          <p:spPr>
            <a:xfrm>
              <a:off x="4203521" y="2607532"/>
              <a:ext cx="1958467" cy="572339"/>
            </a:xfrm>
            <a:prstGeom prst="rect">
              <a:avLst/>
            </a:prstGeom>
            <a:noFill/>
          </p:spPr>
          <p:txBody>
            <a:bodyPr wrap="square" lIns="182802" tIns="146242" rIns="182802" bIns="146242" rtlCol="0" anchor="t">
              <a:spAutoFit/>
            </a:bodyPr>
            <a:lstStyle/>
            <a:p>
              <a:pPr marL="0" marR="0" lvl="0" indent="0" algn="ctr" defTabSz="913873" rtl="0" eaLnBrk="1" fontAlgn="auto" latinLnBrk="0" hangingPunct="1">
                <a:lnSpc>
                  <a:spcPct val="90000"/>
                </a:lnSpc>
                <a:spcBef>
                  <a:spcPts val="0"/>
                </a:spcBef>
                <a:spcAft>
                  <a:spcPts val="600"/>
                </a:spcAft>
                <a:buClrTx/>
                <a:buSzTx/>
                <a:buFontTx/>
                <a:buNone/>
                <a:tabLst/>
                <a:defRPr/>
              </a:pPr>
              <a:r>
                <a:rPr kumimoji="0" lang="en-US" sz="2000" b="1"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Language</a:t>
              </a:r>
            </a:p>
          </p:txBody>
        </p:sp>
        <p:sp>
          <p:nvSpPr>
            <p:cNvPr id="42" name="TextBox 41">
              <a:extLst>
                <a:ext uri="{FF2B5EF4-FFF2-40B4-BE49-F238E27FC236}">
                  <a16:creationId xmlns:a16="http://schemas.microsoft.com/office/drawing/2014/main" id="{D43B22DF-0035-4F3F-ABBB-C297D6F4B793}"/>
                </a:ext>
              </a:extLst>
            </p:cNvPr>
            <p:cNvSpPr txBox="1"/>
            <p:nvPr/>
          </p:nvSpPr>
          <p:spPr>
            <a:xfrm>
              <a:off x="8131509" y="2607532"/>
              <a:ext cx="1958467" cy="572339"/>
            </a:xfrm>
            <a:prstGeom prst="rect">
              <a:avLst/>
            </a:prstGeom>
            <a:noFill/>
          </p:spPr>
          <p:txBody>
            <a:bodyPr wrap="square" lIns="182802" tIns="146242" rIns="182802" bIns="146242" rtlCol="0" anchor="t">
              <a:spAutoFit/>
            </a:bodyPr>
            <a:lstStyle/>
            <a:p>
              <a:pPr marL="0" marR="0" lvl="0" indent="0" algn="ctr" defTabSz="913873" rtl="0" eaLnBrk="1" fontAlgn="auto" latinLnBrk="0" hangingPunct="1">
                <a:lnSpc>
                  <a:spcPct val="90000"/>
                </a:lnSpc>
                <a:spcBef>
                  <a:spcPts val="0"/>
                </a:spcBef>
                <a:spcAft>
                  <a:spcPts val="600"/>
                </a:spcAft>
                <a:buClrTx/>
                <a:buSzTx/>
                <a:buFontTx/>
                <a:buNone/>
                <a:tabLst/>
                <a:defRPr/>
              </a:pPr>
              <a:r>
                <a:rPr kumimoji="0" lang="en-US" sz="2000" b="1"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Search</a:t>
              </a:r>
            </a:p>
          </p:txBody>
        </p:sp>
        <p:sp>
          <p:nvSpPr>
            <p:cNvPr id="44" name="TextBox 43">
              <a:extLst>
                <a:ext uri="{FF2B5EF4-FFF2-40B4-BE49-F238E27FC236}">
                  <a16:creationId xmlns:a16="http://schemas.microsoft.com/office/drawing/2014/main" id="{482DEE93-07F5-4239-B084-9A9D956E882E}"/>
                </a:ext>
              </a:extLst>
            </p:cNvPr>
            <p:cNvSpPr txBox="1"/>
            <p:nvPr/>
          </p:nvSpPr>
          <p:spPr>
            <a:xfrm>
              <a:off x="275533" y="2607532"/>
              <a:ext cx="1958467" cy="572339"/>
            </a:xfrm>
            <a:prstGeom prst="rect">
              <a:avLst/>
            </a:prstGeom>
            <a:noFill/>
          </p:spPr>
          <p:txBody>
            <a:bodyPr wrap="square" lIns="182802" tIns="146242" rIns="182802" bIns="146242" rtlCol="0" anchor="t">
              <a:spAutoFit/>
            </a:bodyPr>
            <a:lstStyle/>
            <a:p>
              <a:pPr marL="0" marR="0" lvl="0" indent="0" algn="ctr" defTabSz="913873" rtl="0" eaLnBrk="1" fontAlgn="auto" latinLnBrk="0" hangingPunct="1">
                <a:lnSpc>
                  <a:spcPct val="90000"/>
                </a:lnSpc>
                <a:spcBef>
                  <a:spcPts val="0"/>
                </a:spcBef>
                <a:spcAft>
                  <a:spcPts val="600"/>
                </a:spcAft>
                <a:buClrTx/>
                <a:buSzTx/>
                <a:buFontTx/>
                <a:buNone/>
                <a:tabLst/>
                <a:defRPr/>
              </a:pPr>
              <a:r>
                <a:rPr kumimoji="0" lang="en-US" sz="2000" b="1"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Vision</a:t>
              </a:r>
            </a:p>
          </p:txBody>
        </p:sp>
        <p:sp>
          <p:nvSpPr>
            <p:cNvPr id="46" name="TextBox 45">
              <a:extLst>
                <a:ext uri="{FF2B5EF4-FFF2-40B4-BE49-F238E27FC236}">
                  <a16:creationId xmlns:a16="http://schemas.microsoft.com/office/drawing/2014/main" id="{02D003D6-CBE2-4205-992C-D0511D82137A}"/>
                </a:ext>
              </a:extLst>
            </p:cNvPr>
            <p:cNvSpPr txBox="1"/>
            <p:nvPr/>
          </p:nvSpPr>
          <p:spPr>
            <a:xfrm>
              <a:off x="2239527" y="2607532"/>
              <a:ext cx="1958467" cy="572339"/>
            </a:xfrm>
            <a:prstGeom prst="rect">
              <a:avLst/>
            </a:prstGeom>
            <a:noFill/>
          </p:spPr>
          <p:txBody>
            <a:bodyPr wrap="square" lIns="182802" tIns="146242" rIns="91427" bIns="146242" rtlCol="0" anchor="t">
              <a:spAutoFit/>
            </a:bodyPr>
            <a:lstStyle/>
            <a:p>
              <a:pPr marL="0" marR="0" lvl="0" indent="0" algn="ctr" defTabSz="913873" rtl="0" eaLnBrk="1" fontAlgn="auto" latinLnBrk="0" hangingPunct="1">
                <a:lnSpc>
                  <a:spcPct val="90000"/>
                </a:lnSpc>
                <a:spcBef>
                  <a:spcPts val="0"/>
                </a:spcBef>
                <a:spcAft>
                  <a:spcPts val="600"/>
                </a:spcAft>
                <a:buClrTx/>
                <a:buSzTx/>
                <a:buFontTx/>
                <a:buNone/>
                <a:tabLst/>
                <a:defRPr/>
              </a:pPr>
              <a:r>
                <a:rPr kumimoji="0" lang="en-US" sz="2000" b="1"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Speech</a:t>
              </a:r>
            </a:p>
          </p:txBody>
        </p:sp>
        <p:sp>
          <p:nvSpPr>
            <p:cNvPr id="22" name="Rectangle 21">
              <a:extLst>
                <a:ext uri="{FF2B5EF4-FFF2-40B4-BE49-F238E27FC236}">
                  <a16:creationId xmlns:a16="http://schemas.microsoft.com/office/drawing/2014/main" id="{783D0527-B5A1-46EA-BF75-DE500132D537}"/>
                </a:ext>
              </a:extLst>
            </p:cNvPr>
            <p:cNvSpPr/>
            <p:nvPr/>
          </p:nvSpPr>
          <p:spPr>
            <a:xfrm>
              <a:off x="208700" y="3156114"/>
              <a:ext cx="2107289" cy="2316019"/>
            </a:xfrm>
            <a:prstGeom prst="rect">
              <a:avLst/>
            </a:prstGeom>
          </p:spPr>
          <p:txBody>
            <a:bodyPr wrap="square">
              <a:spAutoFit/>
            </a:bodyPr>
            <a:lstStyle/>
            <a:p>
              <a:pPr marL="0" marR="0" lvl="0" indent="0" algn="ctr" defTabSz="932509" rtl="0" eaLnBrk="1" fontAlgn="auto" latinLnBrk="0" hangingPunct="1">
                <a:lnSpc>
                  <a:spcPct val="90000"/>
                </a:lnSpc>
                <a:spcBef>
                  <a:spcPts val="0"/>
                </a:spcBef>
                <a:spcAft>
                  <a:spcPts val="1020"/>
                </a:spcAft>
                <a:buClrTx/>
                <a:buSzTx/>
                <a:buFontTx/>
                <a:buNone/>
                <a:tabLst/>
                <a:defRPr/>
              </a:pPr>
              <a:r>
                <a:rPr kumimoji="0" lang="en-US" sz="150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Computer Vision</a:t>
              </a:r>
            </a:p>
            <a:p>
              <a:pPr marL="0" marR="0" lvl="0" indent="0" algn="ctr" defTabSz="932509" rtl="0" eaLnBrk="1" fontAlgn="auto" latinLnBrk="0" hangingPunct="1">
                <a:lnSpc>
                  <a:spcPct val="90000"/>
                </a:lnSpc>
                <a:spcBef>
                  <a:spcPts val="0"/>
                </a:spcBef>
                <a:spcAft>
                  <a:spcPts val="1020"/>
                </a:spcAft>
                <a:buClrTx/>
                <a:buSzTx/>
                <a:buFontTx/>
                <a:buNone/>
                <a:tabLst/>
                <a:defRPr/>
              </a:pPr>
              <a:r>
                <a:rPr kumimoji="0" lang="en-US" sz="150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Content Moderator  </a:t>
              </a:r>
            </a:p>
            <a:p>
              <a:pPr marL="0" marR="0" lvl="0" indent="0" algn="ctr" defTabSz="932509" rtl="0" eaLnBrk="1" fontAlgn="auto" latinLnBrk="0" hangingPunct="1">
                <a:lnSpc>
                  <a:spcPct val="90000"/>
                </a:lnSpc>
                <a:spcBef>
                  <a:spcPts val="0"/>
                </a:spcBef>
                <a:spcAft>
                  <a:spcPts val="1020"/>
                </a:spcAft>
                <a:buClrTx/>
                <a:buSzTx/>
                <a:buFontTx/>
                <a:buNone/>
                <a:tabLst/>
                <a:defRPr/>
              </a:pPr>
              <a:r>
                <a:rPr kumimoji="0" lang="en-US" sz="150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Emotion </a:t>
              </a:r>
            </a:p>
            <a:p>
              <a:pPr marL="0" marR="0" lvl="0" indent="0" algn="ctr" defTabSz="932509" rtl="0" eaLnBrk="1" fontAlgn="auto" latinLnBrk="0" hangingPunct="1">
                <a:lnSpc>
                  <a:spcPct val="90000"/>
                </a:lnSpc>
                <a:spcBef>
                  <a:spcPts val="0"/>
                </a:spcBef>
                <a:spcAft>
                  <a:spcPts val="1020"/>
                </a:spcAft>
                <a:buClrTx/>
                <a:buSzTx/>
                <a:buFontTx/>
                <a:buNone/>
                <a:tabLst/>
                <a:defRPr/>
              </a:pPr>
              <a:r>
                <a:rPr kumimoji="0" lang="en-US" sz="150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Face </a:t>
              </a:r>
            </a:p>
            <a:p>
              <a:pPr marL="0" marR="0" lvl="0" indent="0" algn="ctr" defTabSz="932509" rtl="0" eaLnBrk="1" fontAlgn="auto" latinLnBrk="0" hangingPunct="1">
                <a:lnSpc>
                  <a:spcPct val="90000"/>
                </a:lnSpc>
                <a:spcBef>
                  <a:spcPts val="0"/>
                </a:spcBef>
                <a:spcAft>
                  <a:spcPts val="1020"/>
                </a:spcAft>
                <a:buClrTx/>
                <a:buSzTx/>
                <a:buFontTx/>
                <a:buNone/>
                <a:tabLst/>
                <a:defRPr/>
              </a:pPr>
              <a:r>
                <a:rPr kumimoji="0" lang="en-US" sz="150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Video</a:t>
              </a:r>
            </a:p>
            <a:p>
              <a:pPr marL="0" marR="0" lvl="0" indent="0" algn="ctr" defTabSz="932509" rtl="0" eaLnBrk="1" fontAlgn="auto" latinLnBrk="0" hangingPunct="1">
                <a:lnSpc>
                  <a:spcPct val="90000"/>
                </a:lnSpc>
                <a:spcBef>
                  <a:spcPts val="0"/>
                </a:spcBef>
                <a:spcAft>
                  <a:spcPts val="1020"/>
                </a:spcAft>
                <a:buClrTx/>
                <a:buSzTx/>
                <a:buFontTx/>
                <a:buNone/>
                <a:tabLst/>
                <a:defRPr/>
              </a:pPr>
              <a:r>
                <a:rPr kumimoji="0" lang="en-US" sz="150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Video Indexer</a:t>
              </a:r>
            </a:p>
            <a:p>
              <a:pPr marL="0" marR="0" lvl="0" indent="0" algn="ctr" defTabSz="932509" rtl="0" eaLnBrk="1" fontAlgn="auto" latinLnBrk="0" hangingPunct="1">
                <a:lnSpc>
                  <a:spcPct val="90000"/>
                </a:lnSpc>
                <a:spcBef>
                  <a:spcPts val="0"/>
                </a:spcBef>
                <a:spcAft>
                  <a:spcPts val="1020"/>
                </a:spcAft>
                <a:buClrTx/>
                <a:buSzTx/>
                <a:buFontTx/>
                <a:buNone/>
                <a:tabLst/>
                <a:defRPr/>
              </a:pPr>
              <a:endParaRPr kumimoji="0" lang="en-US" sz="150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23" name="Rectangle 22">
              <a:extLst>
                <a:ext uri="{FF2B5EF4-FFF2-40B4-BE49-F238E27FC236}">
                  <a16:creationId xmlns:a16="http://schemas.microsoft.com/office/drawing/2014/main" id="{24A98663-CEF7-4FEB-ABD7-903ED71EE06B}"/>
                </a:ext>
              </a:extLst>
            </p:cNvPr>
            <p:cNvSpPr/>
            <p:nvPr/>
          </p:nvSpPr>
          <p:spPr>
            <a:xfrm>
              <a:off x="10094893" y="3156114"/>
              <a:ext cx="2162799" cy="3018775"/>
            </a:xfrm>
            <a:prstGeom prst="rect">
              <a:avLst/>
            </a:prstGeom>
          </p:spPr>
          <p:txBody>
            <a:bodyPr wrap="square">
              <a:spAutoFit/>
            </a:bodyPr>
            <a:lstStyle/>
            <a:p>
              <a:pPr marL="0" marR="0" lvl="0" indent="0" algn="ctr" defTabSz="932509" rtl="0" eaLnBrk="1" fontAlgn="auto" latinLnBrk="0" hangingPunct="1">
                <a:lnSpc>
                  <a:spcPct val="90000"/>
                </a:lnSpc>
                <a:spcBef>
                  <a:spcPts val="0"/>
                </a:spcBef>
                <a:spcAft>
                  <a:spcPts val="1020"/>
                </a:spcAft>
                <a:buClrTx/>
                <a:buSzTx/>
                <a:buFontTx/>
                <a:buNone/>
                <a:tabLst/>
                <a:defRPr/>
              </a:pPr>
              <a:r>
                <a:rPr kumimoji="0" lang="en-US" sz="150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Project Prague (gesture)</a:t>
              </a:r>
            </a:p>
            <a:p>
              <a:pPr marL="0" marR="0" lvl="0" indent="0" algn="ctr" defTabSz="932509" rtl="0" eaLnBrk="1" fontAlgn="auto" latinLnBrk="0" hangingPunct="1">
                <a:lnSpc>
                  <a:spcPct val="90000"/>
                </a:lnSpc>
                <a:spcBef>
                  <a:spcPts val="0"/>
                </a:spcBef>
                <a:spcAft>
                  <a:spcPts val="1020"/>
                </a:spcAft>
                <a:buClrTx/>
                <a:buSzTx/>
                <a:buFontTx/>
                <a:buNone/>
                <a:tabLst/>
                <a:defRPr/>
              </a:pPr>
              <a:r>
                <a:rPr kumimoji="0" lang="en-US" sz="150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Project Cuzco (events)</a:t>
              </a:r>
            </a:p>
            <a:p>
              <a:pPr marL="0" marR="0" lvl="0" indent="0" algn="ctr" defTabSz="932509" rtl="0" eaLnBrk="1" fontAlgn="auto" latinLnBrk="0" hangingPunct="1">
                <a:lnSpc>
                  <a:spcPct val="90000"/>
                </a:lnSpc>
                <a:spcBef>
                  <a:spcPts val="0"/>
                </a:spcBef>
                <a:spcAft>
                  <a:spcPts val="1020"/>
                </a:spcAft>
                <a:buClrTx/>
                <a:buSzTx/>
                <a:buFontTx/>
                <a:buNone/>
                <a:tabLst/>
                <a:defRPr/>
              </a:pPr>
              <a:r>
                <a:rPr kumimoji="0" lang="en-US" sz="150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Project Johannesburg (routing)</a:t>
              </a:r>
            </a:p>
            <a:p>
              <a:pPr marL="0" marR="0" lvl="0" indent="0" algn="ctr" defTabSz="932509" rtl="0" eaLnBrk="1" fontAlgn="auto" latinLnBrk="0" hangingPunct="1">
                <a:lnSpc>
                  <a:spcPct val="90000"/>
                </a:lnSpc>
                <a:spcBef>
                  <a:spcPts val="0"/>
                </a:spcBef>
                <a:spcAft>
                  <a:spcPts val="1020"/>
                </a:spcAft>
                <a:buClrTx/>
                <a:buSzTx/>
                <a:buFontTx/>
                <a:buNone/>
                <a:tabLst/>
                <a:defRPr/>
              </a:pPr>
              <a:r>
                <a:rPr kumimoji="0" lang="en-US" sz="150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Project Nanjing (isochrones)</a:t>
              </a:r>
            </a:p>
            <a:p>
              <a:pPr marL="0" marR="0" lvl="0" indent="0" algn="ctr" defTabSz="932509" rtl="0" eaLnBrk="1" fontAlgn="auto" latinLnBrk="0" hangingPunct="1">
                <a:lnSpc>
                  <a:spcPct val="90000"/>
                </a:lnSpc>
                <a:spcBef>
                  <a:spcPts val="0"/>
                </a:spcBef>
                <a:spcAft>
                  <a:spcPts val="1020"/>
                </a:spcAft>
                <a:buClrTx/>
                <a:buSzTx/>
                <a:buFontTx/>
                <a:buNone/>
                <a:tabLst/>
                <a:defRPr/>
              </a:pPr>
              <a:r>
                <a:rPr kumimoji="0" lang="en-US" sz="150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Project Abu Dhabi (distance matrix)</a:t>
              </a:r>
            </a:p>
            <a:p>
              <a:pPr marL="0" marR="0" lvl="0" indent="0" algn="ctr" defTabSz="932509" rtl="0" eaLnBrk="1" fontAlgn="auto" latinLnBrk="0" hangingPunct="1">
                <a:lnSpc>
                  <a:spcPct val="90000"/>
                </a:lnSpc>
                <a:spcBef>
                  <a:spcPts val="0"/>
                </a:spcBef>
                <a:spcAft>
                  <a:spcPts val="1020"/>
                </a:spcAft>
                <a:buClrTx/>
                <a:buSzTx/>
                <a:buFontTx/>
                <a:buNone/>
                <a:tabLst/>
                <a:defRPr/>
              </a:pPr>
              <a:r>
                <a:rPr kumimoji="0" lang="en-US" sz="150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Project Wollongong (location)</a:t>
              </a:r>
            </a:p>
          </p:txBody>
        </p:sp>
        <p:sp>
          <p:nvSpPr>
            <p:cNvPr id="24" name="TextBox 23">
              <a:extLst>
                <a:ext uri="{FF2B5EF4-FFF2-40B4-BE49-F238E27FC236}">
                  <a16:creationId xmlns:a16="http://schemas.microsoft.com/office/drawing/2014/main" id="{DC30CF8F-5F93-4B72-9C19-F0F08B309A74}"/>
                </a:ext>
              </a:extLst>
            </p:cNvPr>
            <p:cNvSpPr txBox="1"/>
            <p:nvPr/>
          </p:nvSpPr>
          <p:spPr>
            <a:xfrm>
              <a:off x="8329463" y="3156113"/>
              <a:ext cx="1761252" cy="1980029"/>
            </a:xfrm>
            <a:prstGeom prst="rect">
              <a:avLst/>
            </a:prstGeom>
          </p:spPr>
          <p:txBody>
            <a:bodyPr wrap="square">
              <a:spAutoFit/>
            </a:bodyPr>
            <a:lstStyle>
              <a:defPPr>
                <a:defRPr lang="en-US"/>
              </a:defPPr>
              <a:lvl1pPr lvl="0" algn="ctr">
                <a:spcAft>
                  <a:spcPts val="918"/>
                </a:spcAft>
                <a:defRPr sz="1632">
                  <a:gradFill>
                    <a:gsLst>
                      <a:gs pos="6364">
                        <a:srgbClr val="353535"/>
                      </a:gs>
                      <a:gs pos="21818">
                        <a:srgbClr val="353535"/>
                      </a:gs>
                    </a:gsLst>
                    <a:lin ang="5400000" scaled="0"/>
                  </a:gradFill>
                  <a:latin typeface="Segoe UI" panose="020B0502040204020203" pitchFamily="34" charset="0"/>
                  <a:cs typeface="Segoe UI" panose="020B0502040204020203" pitchFamily="34" charset="0"/>
                </a:defRPr>
              </a:lvl1pPr>
            </a:lstStyle>
            <a:p>
              <a:pPr marL="0" marR="0" lvl="0" indent="0" algn="ctr" defTabSz="932509" rtl="0" eaLnBrk="1" fontAlgn="auto" latinLnBrk="0" hangingPunct="1">
                <a:lnSpc>
                  <a:spcPct val="90000"/>
                </a:lnSpc>
                <a:spcBef>
                  <a:spcPts val="0"/>
                </a:spcBef>
                <a:spcAft>
                  <a:spcPts val="1020"/>
                </a:spcAft>
                <a:buClrTx/>
                <a:buSzTx/>
                <a:buFontTx/>
                <a:buNone/>
                <a:tabLst/>
                <a:defRPr/>
              </a:pPr>
              <a:r>
                <a:rPr kumimoji="0" lang="en-US" sz="150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Bing Autosuggest</a:t>
              </a:r>
            </a:p>
            <a:p>
              <a:pPr marL="0" marR="0" lvl="0" indent="0" algn="ctr" defTabSz="932509" rtl="0" eaLnBrk="1" fontAlgn="auto" latinLnBrk="0" hangingPunct="1">
                <a:lnSpc>
                  <a:spcPct val="90000"/>
                </a:lnSpc>
                <a:spcBef>
                  <a:spcPts val="0"/>
                </a:spcBef>
                <a:spcAft>
                  <a:spcPts val="1020"/>
                </a:spcAft>
                <a:buClrTx/>
                <a:buSzTx/>
                <a:buFontTx/>
                <a:buNone/>
                <a:tabLst/>
                <a:defRPr/>
              </a:pPr>
              <a:r>
                <a:rPr kumimoji="0" lang="en-US" sz="150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Bing Image Search </a:t>
              </a:r>
            </a:p>
            <a:p>
              <a:pPr marL="0" marR="0" lvl="0" indent="0" algn="ctr" defTabSz="932509" rtl="0" eaLnBrk="1" fontAlgn="auto" latinLnBrk="0" hangingPunct="1">
                <a:lnSpc>
                  <a:spcPct val="90000"/>
                </a:lnSpc>
                <a:spcBef>
                  <a:spcPts val="0"/>
                </a:spcBef>
                <a:spcAft>
                  <a:spcPts val="1020"/>
                </a:spcAft>
                <a:buClrTx/>
                <a:buSzTx/>
                <a:buFontTx/>
                <a:buNone/>
                <a:tabLst/>
                <a:defRPr/>
              </a:pPr>
              <a:r>
                <a:rPr kumimoji="0" lang="en-US" sz="150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Bing News Search</a:t>
              </a:r>
            </a:p>
            <a:p>
              <a:pPr marL="0" marR="0" lvl="0" indent="0" algn="ctr" defTabSz="932509" rtl="0" eaLnBrk="1" fontAlgn="auto" latinLnBrk="0" hangingPunct="1">
                <a:lnSpc>
                  <a:spcPct val="90000"/>
                </a:lnSpc>
                <a:spcBef>
                  <a:spcPts val="0"/>
                </a:spcBef>
                <a:spcAft>
                  <a:spcPts val="1020"/>
                </a:spcAft>
                <a:buClrTx/>
                <a:buSzTx/>
                <a:buFontTx/>
                <a:buNone/>
                <a:tabLst/>
                <a:defRPr/>
              </a:pPr>
              <a:r>
                <a:rPr kumimoji="0" lang="en-US" sz="150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Bing Video Search </a:t>
              </a:r>
            </a:p>
            <a:p>
              <a:pPr marL="0" marR="0" lvl="0" indent="0" algn="ctr" defTabSz="932509" rtl="0" eaLnBrk="1" fontAlgn="auto" latinLnBrk="0" hangingPunct="1">
                <a:lnSpc>
                  <a:spcPct val="90000"/>
                </a:lnSpc>
                <a:spcBef>
                  <a:spcPts val="0"/>
                </a:spcBef>
                <a:spcAft>
                  <a:spcPts val="1020"/>
                </a:spcAft>
                <a:buClrTx/>
                <a:buSzTx/>
                <a:buFontTx/>
                <a:buNone/>
                <a:tabLst/>
                <a:defRPr/>
              </a:pPr>
              <a:r>
                <a:rPr kumimoji="0" lang="en-US" sz="150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Bing Web Search </a:t>
              </a:r>
            </a:p>
            <a:p>
              <a:pPr marL="0" marR="0" lvl="0" indent="0" algn="ctr" defTabSz="932509" rtl="0" eaLnBrk="1" fontAlgn="auto" latinLnBrk="0" hangingPunct="1">
                <a:lnSpc>
                  <a:spcPct val="90000"/>
                </a:lnSpc>
                <a:spcBef>
                  <a:spcPts val="0"/>
                </a:spcBef>
                <a:spcAft>
                  <a:spcPts val="1020"/>
                </a:spcAft>
                <a:buClrTx/>
                <a:buSzTx/>
                <a:buFontTx/>
                <a:buNone/>
                <a:tabLst/>
                <a:defRPr/>
              </a:pPr>
              <a:r>
                <a:rPr kumimoji="0" lang="en-US" sz="150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Bing Entity Search</a:t>
              </a:r>
            </a:p>
          </p:txBody>
        </p:sp>
        <p:sp>
          <p:nvSpPr>
            <p:cNvPr id="25" name="TextBox 24">
              <a:extLst>
                <a:ext uri="{FF2B5EF4-FFF2-40B4-BE49-F238E27FC236}">
                  <a16:creationId xmlns:a16="http://schemas.microsoft.com/office/drawing/2014/main" id="{2CCAC2F6-60F1-4865-A26A-CE66858E9DB1}"/>
                </a:ext>
              </a:extLst>
            </p:cNvPr>
            <p:cNvSpPr txBox="1"/>
            <p:nvPr/>
          </p:nvSpPr>
          <p:spPr>
            <a:xfrm>
              <a:off x="6186341" y="3156113"/>
              <a:ext cx="2075720" cy="1851789"/>
            </a:xfrm>
            <a:prstGeom prst="rect">
              <a:avLst/>
            </a:prstGeom>
          </p:spPr>
          <p:txBody>
            <a:bodyPr wrap="square">
              <a:spAutoFit/>
            </a:bodyPr>
            <a:lstStyle>
              <a:defPPr>
                <a:defRPr lang="en-US"/>
              </a:defPPr>
              <a:lvl1pPr lvl="0" algn="ctr">
                <a:spcAft>
                  <a:spcPts val="918"/>
                </a:spcAft>
                <a:defRPr sz="1632">
                  <a:gradFill>
                    <a:gsLst>
                      <a:gs pos="6364">
                        <a:srgbClr val="353535"/>
                      </a:gs>
                      <a:gs pos="21818">
                        <a:srgbClr val="353535"/>
                      </a:gs>
                    </a:gsLst>
                    <a:lin ang="5400000" scaled="0"/>
                  </a:gradFill>
                  <a:latin typeface="Segoe UI" panose="020B0502040204020203" pitchFamily="34" charset="0"/>
                  <a:cs typeface="Segoe UI" panose="020B0502040204020203" pitchFamily="34" charset="0"/>
                </a:defRPr>
              </a:lvl1pPr>
            </a:lstStyle>
            <a:p>
              <a:pPr marL="0" marR="0" lvl="0" indent="0" algn="ctr" defTabSz="932509" rtl="0" eaLnBrk="1" fontAlgn="auto" latinLnBrk="0" hangingPunct="1">
                <a:lnSpc>
                  <a:spcPct val="90000"/>
                </a:lnSpc>
                <a:spcBef>
                  <a:spcPts val="0"/>
                </a:spcBef>
                <a:spcAft>
                  <a:spcPts val="1020"/>
                </a:spcAft>
                <a:buClrTx/>
                <a:buSzTx/>
                <a:buFontTx/>
                <a:buNone/>
                <a:tabLst/>
                <a:defRPr/>
              </a:pPr>
              <a:r>
                <a:rPr kumimoji="0" lang="en-US" sz="150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Academic Knowledge</a:t>
              </a:r>
            </a:p>
            <a:p>
              <a:pPr marL="0" marR="0" lvl="0" indent="0" algn="ctr" defTabSz="932509" rtl="0" eaLnBrk="1" fontAlgn="auto" latinLnBrk="0" hangingPunct="1">
                <a:lnSpc>
                  <a:spcPct val="90000"/>
                </a:lnSpc>
                <a:spcBef>
                  <a:spcPts val="0"/>
                </a:spcBef>
                <a:spcAft>
                  <a:spcPts val="1020"/>
                </a:spcAft>
                <a:buClrTx/>
                <a:buSzTx/>
                <a:buFontTx/>
                <a:buNone/>
                <a:tabLst/>
                <a:defRPr/>
              </a:pPr>
              <a:r>
                <a:rPr kumimoji="0" lang="en-US" sz="150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Entity Linking</a:t>
              </a:r>
            </a:p>
            <a:p>
              <a:pPr marL="0" marR="0" lvl="0" indent="0" algn="ctr" defTabSz="932509" rtl="0" eaLnBrk="1" fontAlgn="auto" latinLnBrk="0" hangingPunct="1">
                <a:lnSpc>
                  <a:spcPct val="90000"/>
                </a:lnSpc>
                <a:spcBef>
                  <a:spcPts val="0"/>
                </a:spcBef>
                <a:spcAft>
                  <a:spcPts val="1020"/>
                </a:spcAft>
                <a:buClrTx/>
                <a:buSzTx/>
                <a:buFontTx/>
                <a:buNone/>
                <a:tabLst/>
                <a:defRPr/>
              </a:pPr>
              <a:r>
                <a:rPr kumimoji="0" lang="en-US" sz="150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Knowledge Exploration </a:t>
              </a:r>
            </a:p>
            <a:p>
              <a:pPr marL="0" marR="0" lvl="0" indent="0" algn="ctr" defTabSz="932509" rtl="0" eaLnBrk="1" fontAlgn="auto" latinLnBrk="0" hangingPunct="1">
                <a:lnSpc>
                  <a:spcPct val="90000"/>
                </a:lnSpc>
                <a:spcBef>
                  <a:spcPts val="0"/>
                </a:spcBef>
                <a:spcAft>
                  <a:spcPts val="1020"/>
                </a:spcAft>
                <a:buClrTx/>
                <a:buSzTx/>
                <a:buFontTx/>
                <a:buNone/>
                <a:tabLst/>
                <a:defRPr/>
              </a:pPr>
              <a:r>
                <a:rPr kumimoji="0" lang="en-US" sz="150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Recommendations</a:t>
              </a:r>
            </a:p>
            <a:p>
              <a:pPr marL="0" marR="0" lvl="0" indent="0" algn="ctr" defTabSz="932509" rtl="0" eaLnBrk="1" fontAlgn="auto" latinLnBrk="0" hangingPunct="1">
                <a:lnSpc>
                  <a:spcPct val="90000"/>
                </a:lnSpc>
                <a:spcBef>
                  <a:spcPts val="0"/>
                </a:spcBef>
                <a:spcAft>
                  <a:spcPts val="1020"/>
                </a:spcAft>
                <a:buClrTx/>
                <a:buSzTx/>
                <a:buFontTx/>
                <a:buNone/>
                <a:tabLst/>
                <a:defRPr/>
              </a:pPr>
              <a:r>
                <a:rPr kumimoji="0" lang="en-US" sz="1500" b="0" i="0" u="none" strike="noStrike" kern="1200" cap="none" spc="0" normalizeH="0" baseline="0" noProof="0" dirty="0" err="1">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QnA</a:t>
              </a:r>
              <a:r>
                <a:rPr kumimoji="0" lang="en-US" sz="150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 Maker</a:t>
              </a:r>
            </a:p>
          </p:txBody>
        </p:sp>
        <p:sp>
          <p:nvSpPr>
            <p:cNvPr id="26" name="TextBox 25">
              <a:extLst>
                <a:ext uri="{FF2B5EF4-FFF2-40B4-BE49-F238E27FC236}">
                  <a16:creationId xmlns:a16="http://schemas.microsoft.com/office/drawing/2014/main" id="{05B8950C-DFBF-48B3-A7C4-EE908C1491D7}"/>
                </a:ext>
              </a:extLst>
            </p:cNvPr>
            <p:cNvSpPr txBox="1"/>
            <p:nvPr/>
          </p:nvSpPr>
          <p:spPr>
            <a:xfrm>
              <a:off x="4238922" y="3156113"/>
              <a:ext cx="1993368" cy="2187778"/>
            </a:xfrm>
            <a:prstGeom prst="rect">
              <a:avLst/>
            </a:prstGeom>
          </p:spPr>
          <p:txBody>
            <a:bodyPr wrap="square">
              <a:spAutoFit/>
            </a:bodyPr>
            <a:lstStyle>
              <a:defPPr>
                <a:defRPr lang="en-US"/>
              </a:defPPr>
              <a:lvl1pPr lvl="0" algn="ctr">
                <a:spcAft>
                  <a:spcPts val="918"/>
                </a:spcAft>
                <a:defRPr sz="1632">
                  <a:gradFill>
                    <a:gsLst>
                      <a:gs pos="6364">
                        <a:srgbClr val="353535"/>
                      </a:gs>
                      <a:gs pos="21818">
                        <a:srgbClr val="353535"/>
                      </a:gs>
                    </a:gsLst>
                    <a:lin ang="5400000" scaled="0"/>
                  </a:gradFill>
                  <a:latin typeface="Segoe UI" panose="020B0502040204020203" pitchFamily="34" charset="0"/>
                  <a:cs typeface="Segoe UI" panose="020B0502040204020203" pitchFamily="34" charset="0"/>
                </a:defRPr>
              </a:lvl1pPr>
            </a:lstStyle>
            <a:p>
              <a:pPr marL="0" marR="0" lvl="0" indent="0" algn="ctr" defTabSz="932509" rtl="0" eaLnBrk="1" fontAlgn="auto" latinLnBrk="0" hangingPunct="1">
                <a:lnSpc>
                  <a:spcPct val="90000"/>
                </a:lnSpc>
                <a:spcBef>
                  <a:spcPts val="0"/>
                </a:spcBef>
                <a:spcAft>
                  <a:spcPts val="1020"/>
                </a:spcAft>
                <a:buClrTx/>
                <a:buSzTx/>
                <a:buFontTx/>
                <a:buNone/>
                <a:tabLst/>
                <a:defRPr/>
              </a:pPr>
              <a:r>
                <a:rPr kumimoji="0" lang="en-US" sz="150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Bing Spell Check</a:t>
              </a:r>
            </a:p>
            <a:p>
              <a:pPr marL="0" marR="0" lvl="0" indent="0" algn="ctr" defTabSz="932509" rtl="0" eaLnBrk="1" fontAlgn="auto" latinLnBrk="0" hangingPunct="1">
                <a:lnSpc>
                  <a:spcPct val="90000"/>
                </a:lnSpc>
                <a:spcBef>
                  <a:spcPts val="0"/>
                </a:spcBef>
                <a:spcAft>
                  <a:spcPts val="1020"/>
                </a:spcAft>
                <a:buClrTx/>
                <a:buSzTx/>
                <a:buFontTx/>
                <a:buNone/>
                <a:tabLst/>
                <a:defRPr/>
              </a:pPr>
              <a:r>
                <a:rPr kumimoji="0" lang="en-US" sz="150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Linguistic Analysis</a:t>
              </a:r>
            </a:p>
            <a:p>
              <a:pPr marL="0" marR="0" lvl="0" indent="0" algn="ctr" defTabSz="932509" rtl="0" eaLnBrk="1" fontAlgn="auto" latinLnBrk="0" hangingPunct="1">
                <a:lnSpc>
                  <a:spcPct val="90000"/>
                </a:lnSpc>
                <a:spcBef>
                  <a:spcPts val="0"/>
                </a:spcBef>
                <a:spcAft>
                  <a:spcPts val="1020"/>
                </a:spcAft>
                <a:buClrTx/>
                <a:buSzTx/>
                <a:buFontTx/>
                <a:buNone/>
                <a:tabLst/>
                <a:defRPr/>
              </a:pPr>
              <a:r>
                <a:rPr kumimoji="0" lang="en-US" sz="150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Text Analytics</a:t>
              </a:r>
            </a:p>
            <a:p>
              <a:pPr marL="0" marR="0" lvl="0" indent="0" algn="ctr" defTabSz="932509" rtl="0" eaLnBrk="1" fontAlgn="auto" latinLnBrk="0" hangingPunct="1">
                <a:lnSpc>
                  <a:spcPct val="90000"/>
                </a:lnSpc>
                <a:spcBef>
                  <a:spcPts val="0"/>
                </a:spcBef>
                <a:spcAft>
                  <a:spcPts val="1020"/>
                </a:spcAft>
                <a:buClrTx/>
                <a:buSzTx/>
                <a:buFontTx/>
                <a:buNone/>
                <a:tabLst/>
                <a:defRPr/>
              </a:pPr>
              <a:r>
                <a:rPr kumimoji="0" lang="en-US" sz="150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Translator Text </a:t>
              </a:r>
            </a:p>
            <a:p>
              <a:pPr marL="0" marR="0" lvl="0" indent="0" algn="ctr" defTabSz="932509" rtl="0" eaLnBrk="1" fontAlgn="auto" latinLnBrk="0" hangingPunct="1">
                <a:lnSpc>
                  <a:spcPct val="90000"/>
                </a:lnSpc>
                <a:spcBef>
                  <a:spcPts val="0"/>
                </a:spcBef>
                <a:spcAft>
                  <a:spcPts val="1020"/>
                </a:spcAft>
                <a:buClrTx/>
                <a:buSzTx/>
                <a:buFontTx/>
                <a:buNone/>
                <a:tabLst/>
                <a:defRPr/>
              </a:pPr>
              <a:r>
                <a:rPr kumimoji="0" lang="en-US" sz="150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Web Language Model</a:t>
              </a:r>
            </a:p>
            <a:p>
              <a:pPr marL="0" marR="0" lvl="0" indent="0" algn="ctr" defTabSz="932509" rtl="0" eaLnBrk="1" fontAlgn="auto" latinLnBrk="0" hangingPunct="1">
                <a:lnSpc>
                  <a:spcPct val="90000"/>
                </a:lnSpc>
                <a:spcBef>
                  <a:spcPts val="0"/>
                </a:spcBef>
                <a:spcAft>
                  <a:spcPts val="1020"/>
                </a:spcAft>
                <a:buClrTx/>
                <a:buSzTx/>
                <a:buFontTx/>
                <a:buNone/>
                <a:tabLst/>
                <a:defRPr/>
              </a:pPr>
              <a:r>
                <a:rPr kumimoji="0" lang="en-US" sz="150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 </a:t>
              </a:r>
            </a:p>
          </p:txBody>
        </p:sp>
        <p:sp>
          <p:nvSpPr>
            <p:cNvPr id="29" name="TextBox 28">
              <a:extLst>
                <a:ext uri="{FF2B5EF4-FFF2-40B4-BE49-F238E27FC236}">
                  <a16:creationId xmlns:a16="http://schemas.microsoft.com/office/drawing/2014/main" id="{B657DF13-1FA1-49C7-907E-5403C8DF564F}"/>
                </a:ext>
              </a:extLst>
            </p:cNvPr>
            <p:cNvSpPr txBox="1"/>
            <p:nvPr/>
          </p:nvSpPr>
          <p:spPr>
            <a:xfrm>
              <a:off x="2309479" y="3147163"/>
              <a:ext cx="1904580" cy="1179810"/>
            </a:xfrm>
            <a:prstGeom prst="rect">
              <a:avLst/>
            </a:prstGeom>
          </p:spPr>
          <p:txBody>
            <a:bodyPr wrap="square">
              <a:spAutoFit/>
            </a:bodyPr>
            <a:lstStyle>
              <a:defPPr>
                <a:defRPr lang="en-US"/>
              </a:defPPr>
              <a:lvl1pPr lvl="0" algn="ctr">
                <a:spcAft>
                  <a:spcPts val="918"/>
                </a:spcAft>
                <a:defRPr sz="1632">
                  <a:gradFill>
                    <a:gsLst>
                      <a:gs pos="6364">
                        <a:srgbClr val="353535"/>
                      </a:gs>
                      <a:gs pos="21818">
                        <a:srgbClr val="353535"/>
                      </a:gs>
                    </a:gsLst>
                    <a:lin ang="5400000" scaled="0"/>
                  </a:gradFill>
                  <a:latin typeface="Segoe UI" panose="020B0502040204020203" pitchFamily="34" charset="0"/>
                  <a:cs typeface="Segoe UI" panose="020B0502040204020203" pitchFamily="34" charset="0"/>
                </a:defRPr>
              </a:lvl1pPr>
            </a:lstStyle>
            <a:p>
              <a:pPr marL="0" marR="0" lvl="0" indent="0" algn="ctr" defTabSz="932509" rtl="0" eaLnBrk="1" fontAlgn="auto" latinLnBrk="0" hangingPunct="1">
                <a:lnSpc>
                  <a:spcPct val="90000"/>
                </a:lnSpc>
                <a:spcBef>
                  <a:spcPts val="0"/>
                </a:spcBef>
                <a:spcAft>
                  <a:spcPts val="1020"/>
                </a:spcAft>
                <a:buClrTx/>
                <a:buSzTx/>
                <a:buFontTx/>
                <a:buNone/>
                <a:tabLst/>
                <a:defRPr/>
              </a:pPr>
              <a:r>
                <a:rPr kumimoji="0" lang="en-US" sz="150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Bing Speech </a:t>
              </a:r>
            </a:p>
            <a:p>
              <a:pPr marL="0" marR="0" lvl="0" indent="0" algn="ctr" defTabSz="932509" rtl="0" eaLnBrk="1" fontAlgn="auto" latinLnBrk="0" hangingPunct="1">
                <a:lnSpc>
                  <a:spcPct val="90000"/>
                </a:lnSpc>
                <a:spcBef>
                  <a:spcPts val="0"/>
                </a:spcBef>
                <a:spcAft>
                  <a:spcPts val="1020"/>
                </a:spcAft>
                <a:buClrTx/>
                <a:buSzTx/>
                <a:buFontTx/>
                <a:buNone/>
                <a:tabLst/>
                <a:defRPr/>
              </a:pPr>
              <a:r>
                <a:rPr kumimoji="0" lang="en-US" sz="150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Speaker Recognition</a:t>
              </a:r>
            </a:p>
            <a:p>
              <a:pPr marL="0" marR="0" lvl="0" indent="0" algn="ctr" defTabSz="932509" rtl="0" eaLnBrk="1" fontAlgn="auto" latinLnBrk="0" hangingPunct="1">
                <a:lnSpc>
                  <a:spcPct val="90000"/>
                </a:lnSpc>
                <a:spcBef>
                  <a:spcPts val="0"/>
                </a:spcBef>
                <a:spcAft>
                  <a:spcPts val="1020"/>
                </a:spcAft>
                <a:buClrTx/>
                <a:buSzTx/>
                <a:buFontTx/>
                <a:buNone/>
                <a:tabLst/>
                <a:defRPr/>
              </a:pPr>
              <a:r>
                <a:rPr kumimoji="0" lang="en-US" sz="150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Translator Speech</a:t>
              </a:r>
            </a:p>
          </p:txBody>
        </p:sp>
      </p:grpSp>
      <p:grpSp>
        <p:nvGrpSpPr>
          <p:cNvPr id="51" name="Group 50">
            <a:extLst>
              <a:ext uri="{FF2B5EF4-FFF2-40B4-BE49-F238E27FC236}">
                <a16:creationId xmlns:a16="http://schemas.microsoft.com/office/drawing/2014/main" id="{24BFE5E4-4E64-407D-8735-AB7F96A7B154}"/>
              </a:ext>
            </a:extLst>
          </p:cNvPr>
          <p:cNvGrpSpPr/>
          <p:nvPr/>
        </p:nvGrpSpPr>
        <p:grpSpPr>
          <a:xfrm>
            <a:off x="109" y="5854212"/>
            <a:ext cx="12435485" cy="1149265"/>
            <a:chOff x="-758" y="5739943"/>
            <a:chExt cx="12192759" cy="1126832"/>
          </a:xfrm>
        </p:grpSpPr>
        <p:sp>
          <p:nvSpPr>
            <p:cNvPr id="52" name="Rectangle 51">
              <a:extLst>
                <a:ext uri="{FF2B5EF4-FFF2-40B4-BE49-F238E27FC236}">
                  <a16:creationId xmlns:a16="http://schemas.microsoft.com/office/drawing/2014/main" id="{15A90539-C217-41A7-8B44-4DD9984A46A8}"/>
                </a:ext>
              </a:extLst>
            </p:cNvPr>
            <p:cNvSpPr/>
            <p:nvPr/>
          </p:nvSpPr>
          <p:spPr bwMode="auto">
            <a:xfrm>
              <a:off x="-758" y="6105235"/>
              <a:ext cx="12192759" cy="761540"/>
            </a:xfrm>
            <a:prstGeom prst="rect">
              <a:avLst/>
            </a:prstGeom>
            <a:solidFill>
              <a:srgbClr val="0063B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3" name="Rectangle 52">
              <a:extLst>
                <a:ext uri="{FF2B5EF4-FFF2-40B4-BE49-F238E27FC236}">
                  <a16:creationId xmlns:a16="http://schemas.microsoft.com/office/drawing/2014/main" id="{27BE0F2A-284A-4A50-BBDC-632EA8813BF9}"/>
                </a:ext>
              </a:extLst>
            </p:cNvPr>
            <p:cNvSpPr/>
            <p:nvPr/>
          </p:nvSpPr>
          <p:spPr>
            <a:xfrm>
              <a:off x="320055" y="6114142"/>
              <a:ext cx="1808220" cy="544380"/>
            </a:xfrm>
            <a:prstGeom prst="rect">
              <a:avLst/>
            </a:prstGeom>
          </p:spPr>
          <p:txBody>
            <a:bodyPr wrap="square">
              <a:spAutoFit/>
            </a:bodyPr>
            <a:lstStyle/>
            <a:p>
              <a:pPr marL="0" marR="0" lvl="0" indent="0" algn="ctr" defTabSz="932509" rtl="0" eaLnBrk="1" fontAlgn="auto" latinLnBrk="0" hangingPunct="1">
                <a:lnSpc>
                  <a:spcPct val="90000"/>
                </a:lnSpc>
                <a:spcBef>
                  <a:spcPts val="0"/>
                </a:spcBef>
                <a:spcAft>
                  <a:spcPts val="1428"/>
                </a:spcAft>
                <a:buClrTx/>
                <a:buSzTx/>
                <a:buFontTx/>
                <a:buNone/>
                <a:tabLst/>
                <a:defRPr/>
              </a:pPr>
              <a:r>
                <a:rPr kumimoji="0" lang="en-US" sz="1632" b="0" i="0" u="none" strike="noStrike" kern="1200" cap="none" spc="0" normalizeH="0" baseline="0" noProof="0" dirty="0">
                  <a:ln>
                    <a:noFill/>
                  </a:ln>
                  <a:gradFill>
                    <a:gsLst>
                      <a:gs pos="92000">
                        <a:prstClr val="white"/>
                      </a:gs>
                      <a:gs pos="75000">
                        <a:prstClr val="white"/>
                      </a:gs>
                    </a:gsLst>
                  </a:gradFill>
                  <a:effectLst/>
                  <a:uLnTx/>
                  <a:uFillTx/>
                  <a:latin typeface="Segoe UI" panose="020B0502040204020203" pitchFamily="34" charset="0"/>
                  <a:ea typeface="+mn-ea"/>
                  <a:cs typeface="Segoe UI" panose="020B0502040204020203" pitchFamily="34" charset="0"/>
                </a:rPr>
                <a:t>Custom Vision </a:t>
              </a:r>
              <a:br>
                <a:rPr kumimoji="0" lang="en-US" sz="1632" b="0" i="0" u="none" strike="noStrike" kern="1200" cap="none" spc="0" normalizeH="0" baseline="0" noProof="0" dirty="0">
                  <a:ln>
                    <a:noFill/>
                  </a:ln>
                  <a:gradFill>
                    <a:gsLst>
                      <a:gs pos="92000">
                        <a:prstClr val="white"/>
                      </a:gs>
                      <a:gs pos="75000">
                        <a:prstClr val="white"/>
                      </a:gs>
                    </a:gsLst>
                  </a:gradFill>
                  <a:effectLst/>
                  <a:uLnTx/>
                  <a:uFillTx/>
                  <a:latin typeface="Segoe UI" panose="020B0502040204020203" pitchFamily="34" charset="0"/>
                  <a:ea typeface="+mn-ea"/>
                  <a:cs typeface="Segoe UI" panose="020B0502040204020203" pitchFamily="34" charset="0"/>
                </a:rPr>
              </a:br>
              <a:r>
                <a:rPr kumimoji="0" lang="en-US" sz="1632" b="0" i="0" u="none" strike="noStrike" kern="1200" cap="none" spc="0" normalizeH="0" baseline="0" noProof="0" dirty="0">
                  <a:ln>
                    <a:noFill/>
                  </a:ln>
                  <a:gradFill>
                    <a:gsLst>
                      <a:gs pos="92000">
                        <a:prstClr val="white"/>
                      </a:gs>
                      <a:gs pos="75000">
                        <a:prstClr val="white"/>
                      </a:gs>
                    </a:gsLst>
                  </a:gradFill>
                  <a:effectLst/>
                  <a:uLnTx/>
                  <a:uFillTx/>
                  <a:latin typeface="Segoe UI" panose="020B0502040204020203" pitchFamily="34" charset="0"/>
                  <a:ea typeface="+mn-ea"/>
                  <a:cs typeface="Segoe UI" panose="020B0502040204020203" pitchFamily="34" charset="0"/>
                </a:rPr>
                <a:t>Service</a:t>
              </a:r>
            </a:p>
          </p:txBody>
        </p:sp>
        <p:sp>
          <p:nvSpPr>
            <p:cNvPr id="54" name="Rectangle 53">
              <a:extLst>
                <a:ext uri="{FF2B5EF4-FFF2-40B4-BE49-F238E27FC236}">
                  <a16:creationId xmlns:a16="http://schemas.microsoft.com/office/drawing/2014/main" id="{62F20AB6-60B1-42DF-9A1B-40DE98C52607}"/>
                </a:ext>
              </a:extLst>
            </p:cNvPr>
            <p:cNvSpPr/>
            <p:nvPr/>
          </p:nvSpPr>
          <p:spPr>
            <a:xfrm>
              <a:off x="2146354" y="6114142"/>
              <a:ext cx="2079636" cy="544380"/>
            </a:xfrm>
            <a:prstGeom prst="rect">
              <a:avLst/>
            </a:prstGeom>
          </p:spPr>
          <p:txBody>
            <a:bodyPr wrap="square">
              <a:spAutoFit/>
            </a:bodyPr>
            <a:lstStyle/>
            <a:p>
              <a:pPr marL="0" marR="0" lvl="0" indent="0" algn="ctr" defTabSz="932509" rtl="0" eaLnBrk="1" fontAlgn="auto" latinLnBrk="0" hangingPunct="1">
                <a:lnSpc>
                  <a:spcPct val="90000"/>
                </a:lnSpc>
                <a:spcBef>
                  <a:spcPts val="0"/>
                </a:spcBef>
                <a:spcAft>
                  <a:spcPts val="1428"/>
                </a:spcAft>
                <a:buClrTx/>
                <a:buSzTx/>
                <a:buFontTx/>
                <a:buNone/>
                <a:tabLst/>
                <a:defRPr/>
              </a:pPr>
              <a:r>
                <a:rPr kumimoji="0" lang="en-US" sz="1632" b="0" i="0" u="none" strike="noStrike" kern="1200" cap="none" spc="0" normalizeH="0" baseline="0" noProof="0">
                  <a:ln>
                    <a:noFill/>
                  </a:ln>
                  <a:gradFill>
                    <a:gsLst>
                      <a:gs pos="92000">
                        <a:prstClr val="white"/>
                      </a:gs>
                      <a:gs pos="75000">
                        <a:prstClr val="white"/>
                      </a:gs>
                    </a:gsLst>
                    <a:lin ang="5400000" scaled="0"/>
                  </a:gradFill>
                  <a:effectLst/>
                  <a:uLnTx/>
                  <a:uFillTx/>
                  <a:latin typeface="Segoe UI" panose="020B0502040204020203" pitchFamily="34" charset="0"/>
                  <a:ea typeface="+mn-ea"/>
                  <a:cs typeface="Segoe UI" panose="020B0502040204020203" pitchFamily="34" charset="0"/>
                </a:rPr>
                <a:t>Custom Speech</a:t>
              </a:r>
              <a:br>
                <a:rPr kumimoji="0" lang="en-US" sz="1632" b="0" i="0" u="none" strike="noStrike" kern="1200" cap="none" spc="0" normalizeH="0" baseline="0" noProof="0">
                  <a:ln>
                    <a:noFill/>
                  </a:ln>
                  <a:gradFill>
                    <a:gsLst>
                      <a:gs pos="92000">
                        <a:prstClr val="white"/>
                      </a:gs>
                      <a:gs pos="75000">
                        <a:prstClr val="white"/>
                      </a:gs>
                    </a:gsLst>
                    <a:lin ang="5400000" scaled="0"/>
                  </a:gradFill>
                  <a:effectLst/>
                  <a:uLnTx/>
                  <a:uFillTx/>
                  <a:latin typeface="Segoe UI" panose="020B0502040204020203" pitchFamily="34" charset="0"/>
                  <a:ea typeface="+mn-ea"/>
                  <a:cs typeface="Segoe UI" panose="020B0502040204020203" pitchFamily="34" charset="0"/>
                </a:rPr>
              </a:br>
              <a:r>
                <a:rPr kumimoji="0" lang="en-US" sz="1632" b="0" i="0" u="none" strike="noStrike" kern="1200" cap="none" spc="0" normalizeH="0" baseline="0" noProof="0">
                  <a:ln>
                    <a:noFill/>
                  </a:ln>
                  <a:gradFill>
                    <a:gsLst>
                      <a:gs pos="92000">
                        <a:prstClr val="white"/>
                      </a:gs>
                      <a:gs pos="75000">
                        <a:prstClr val="white"/>
                      </a:gs>
                    </a:gsLst>
                    <a:lin ang="5400000" scaled="0"/>
                  </a:gradFill>
                  <a:effectLst/>
                  <a:uLnTx/>
                  <a:uFillTx/>
                  <a:latin typeface="Segoe UI" panose="020B0502040204020203" pitchFamily="34" charset="0"/>
                  <a:ea typeface="+mn-ea"/>
                  <a:cs typeface="Segoe UI" panose="020B0502040204020203" pitchFamily="34" charset="0"/>
                </a:rPr>
                <a:t>Service</a:t>
              </a:r>
            </a:p>
          </p:txBody>
        </p:sp>
        <p:sp>
          <p:nvSpPr>
            <p:cNvPr id="55" name="Rectangle 54">
              <a:extLst>
                <a:ext uri="{FF2B5EF4-FFF2-40B4-BE49-F238E27FC236}">
                  <a16:creationId xmlns:a16="http://schemas.microsoft.com/office/drawing/2014/main" id="{98B9F254-AB52-42F6-907A-C464509B6948}"/>
                </a:ext>
              </a:extLst>
            </p:cNvPr>
            <p:cNvSpPr/>
            <p:nvPr/>
          </p:nvSpPr>
          <p:spPr>
            <a:xfrm>
              <a:off x="4302438" y="6114142"/>
              <a:ext cx="1634872" cy="544380"/>
            </a:xfrm>
            <a:prstGeom prst="rect">
              <a:avLst/>
            </a:prstGeom>
          </p:spPr>
          <p:txBody>
            <a:bodyPr wrap="square">
              <a:spAutoFit/>
            </a:bodyPr>
            <a:lstStyle/>
            <a:p>
              <a:pPr marL="0" marR="0" lvl="0" indent="0" algn="ctr" defTabSz="932509" rtl="0" eaLnBrk="1" fontAlgn="auto" latinLnBrk="0" hangingPunct="1">
                <a:lnSpc>
                  <a:spcPct val="90000"/>
                </a:lnSpc>
                <a:spcBef>
                  <a:spcPts val="0"/>
                </a:spcBef>
                <a:spcAft>
                  <a:spcPts val="1428"/>
                </a:spcAft>
                <a:buClrTx/>
                <a:buSzTx/>
                <a:buFontTx/>
                <a:buNone/>
                <a:tabLst/>
                <a:defRPr/>
              </a:pPr>
              <a:r>
                <a:rPr kumimoji="0" lang="en-US" sz="1632" b="0" i="0" u="none" strike="noStrike" kern="1200" cap="none" spc="0" normalizeH="0" baseline="0" noProof="0">
                  <a:ln>
                    <a:noFill/>
                  </a:ln>
                  <a:gradFill>
                    <a:gsLst>
                      <a:gs pos="92000">
                        <a:prstClr val="white"/>
                      </a:gs>
                      <a:gs pos="75000">
                        <a:prstClr val="white"/>
                      </a:gs>
                    </a:gsLst>
                    <a:lin ang="5400000" scaled="0"/>
                  </a:gradFill>
                  <a:effectLst/>
                  <a:uLnTx/>
                  <a:uFillTx/>
                  <a:latin typeface="Segoe UI" panose="020B0502040204020203" pitchFamily="34" charset="0"/>
                  <a:ea typeface="+mn-ea"/>
                  <a:cs typeface="Segoe UI" panose="020B0502040204020203" pitchFamily="34" charset="0"/>
                </a:rPr>
                <a:t>Language Understanding</a:t>
              </a:r>
            </a:p>
          </p:txBody>
        </p:sp>
        <p:sp>
          <p:nvSpPr>
            <p:cNvPr id="56" name="Rectangle 55">
              <a:extLst>
                <a:ext uri="{FF2B5EF4-FFF2-40B4-BE49-F238E27FC236}">
                  <a16:creationId xmlns:a16="http://schemas.microsoft.com/office/drawing/2014/main" id="{51A3F223-F063-44B9-B195-B1E1F9431404}"/>
                </a:ext>
              </a:extLst>
            </p:cNvPr>
            <p:cNvSpPr/>
            <p:nvPr/>
          </p:nvSpPr>
          <p:spPr>
            <a:xfrm>
              <a:off x="6220865" y="6114142"/>
              <a:ext cx="1696284" cy="544380"/>
            </a:xfrm>
            <a:prstGeom prst="rect">
              <a:avLst/>
            </a:prstGeom>
          </p:spPr>
          <p:txBody>
            <a:bodyPr wrap="square">
              <a:spAutoFit/>
            </a:bodyPr>
            <a:lstStyle/>
            <a:p>
              <a:pPr marL="0" marR="0" lvl="0" indent="0" algn="ctr" defTabSz="932509" rtl="0" eaLnBrk="1" fontAlgn="auto" latinLnBrk="0" hangingPunct="1">
                <a:lnSpc>
                  <a:spcPct val="90000"/>
                </a:lnSpc>
                <a:spcBef>
                  <a:spcPts val="0"/>
                </a:spcBef>
                <a:spcAft>
                  <a:spcPts val="1428"/>
                </a:spcAft>
                <a:buClrTx/>
                <a:buSzTx/>
                <a:buFontTx/>
                <a:buNone/>
                <a:tabLst/>
                <a:defRPr/>
              </a:pPr>
              <a:r>
                <a:rPr kumimoji="0" lang="en-US" sz="1632" b="0" i="0" u="none" strike="noStrike" kern="1200" cap="none" spc="0" normalizeH="0" baseline="0" noProof="0">
                  <a:ln>
                    <a:noFill/>
                  </a:ln>
                  <a:gradFill>
                    <a:gsLst>
                      <a:gs pos="92000">
                        <a:prstClr val="white"/>
                      </a:gs>
                      <a:gs pos="75000">
                        <a:prstClr val="white"/>
                      </a:gs>
                    </a:gsLst>
                    <a:lin ang="5400000" scaled="0"/>
                  </a:gradFill>
                  <a:effectLst/>
                  <a:uLnTx/>
                  <a:uFillTx/>
                  <a:latin typeface="Segoe UI" panose="020B0502040204020203" pitchFamily="34" charset="0"/>
                  <a:ea typeface="+mn-ea"/>
                  <a:cs typeface="Segoe UI" panose="020B0502040204020203" pitchFamily="34" charset="0"/>
                </a:rPr>
                <a:t>Custom Decision Service</a:t>
              </a:r>
            </a:p>
          </p:txBody>
        </p:sp>
        <p:sp>
          <p:nvSpPr>
            <p:cNvPr id="57" name="Rectangle 56">
              <a:extLst>
                <a:ext uri="{FF2B5EF4-FFF2-40B4-BE49-F238E27FC236}">
                  <a16:creationId xmlns:a16="http://schemas.microsoft.com/office/drawing/2014/main" id="{74F59838-3054-495F-9138-A6F4178A5C01}"/>
                </a:ext>
              </a:extLst>
            </p:cNvPr>
            <p:cNvSpPr/>
            <p:nvPr/>
          </p:nvSpPr>
          <p:spPr>
            <a:xfrm>
              <a:off x="8122843" y="6114142"/>
              <a:ext cx="1785752" cy="544380"/>
            </a:xfrm>
            <a:prstGeom prst="rect">
              <a:avLst/>
            </a:prstGeom>
          </p:spPr>
          <p:txBody>
            <a:bodyPr wrap="square">
              <a:spAutoFit/>
            </a:bodyPr>
            <a:lstStyle/>
            <a:p>
              <a:pPr marL="0" marR="0" lvl="0" indent="0" algn="ctr" defTabSz="932509" rtl="0" eaLnBrk="1" fontAlgn="auto" latinLnBrk="0" hangingPunct="1">
                <a:lnSpc>
                  <a:spcPct val="90000"/>
                </a:lnSpc>
                <a:spcBef>
                  <a:spcPts val="0"/>
                </a:spcBef>
                <a:spcAft>
                  <a:spcPts val="1428"/>
                </a:spcAft>
                <a:buClrTx/>
                <a:buSzTx/>
                <a:buFontTx/>
                <a:buNone/>
                <a:tabLst/>
                <a:defRPr/>
              </a:pPr>
              <a:r>
                <a:rPr kumimoji="0" lang="en-US" sz="1632" b="0" i="0" u="none" strike="noStrike" kern="1200" cap="none" spc="0" normalizeH="0" baseline="0" noProof="0" dirty="0">
                  <a:ln>
                    <a:noFill/>
                  </a:ln>
                  <a:gradFill>
                    <a:gsLst>
                      <a:gs pos="92000">
                        <a:prstClr val="white"/>
                      </a:gs>
                      <a:gs pos="75000">
                        <a:prstClr val="white"/>
                      </a:gs>
                    </a:gsLst>
                    <a:lin ang="5400000" scaled="0"/>
                  </a:gradFill>
                  <a:effectLst/>
                  <a:uLnTx/>
                  <a:uFillTx/>
                  <a:latin typeface="Segoe UI" panose="020B0502040204020203" pitchFamily="34" charset="0"/>
                  <a:ea typeface="+mn-ea"/>
                  <a:cs typeface="Segoe UI" panose="020B0502040204020203" pitchFamily="34" charset="0"/>
                </a:rPr>
                <a:t>Bing Custom Search</a:t>
              </a:r>
            </a:p>
          </p:txBody>
        </p:sp>
        <p:sp>
          <p:nvSpPr>
            <p:cNvPr id="58" name="Rectangle 57">
              <a:extLst>
                <a:ext uri="{FF2B5EF4-FFF2-40B4-BE49-F238E27FC236}">
                  <a16:creationId xmlns:a16="http://schemas.microsoft.com/office/drawing/2014/main" id="{D86148D9-3A19-44DB-8C74-0A7144B290B4}"/>
                </a:ext>
              </a:extLst>
            </p:cNvPr>
            <p:cNvSpPr/>
            <p:nvPr/>
          </p:nvSpPr>
          <p:spPr>
            <a:xfrm>
              <a:off x="0" y="5739943"/>
              <a:ext cx="2501989" cy="318357"/>
            </a:xfrm>
            <a:prstGeom prst="rect">
              <a:avLst/>
            </a:prstGeom>
          </p:spPr>
          <p:txBody>
            <a:bodyPr wrap="square">
              <a:spAutoFit/>
            </a:bodyPr>
            <a:lstStyle/>
            <a:p>
              <a:pPr marL="0" marR="0" lvl="0" indent="0" algn="ctr" defTabSz="932509" rtl="0" eaLnBrk="1" fontAlgn="auto" latinLnBrk="0" hangingPunct="1">
                <a:lnSpc>
                  <a:spcPct val="90000"/>
                </a:lnSpc>
                <a:spcBef>
                  <a:spcPts val="0"/>
                </a:spcBef>
                <a:spcAft>
                  <a:spcPts val="1428"/>
                </a:spcAft>
                <a:buClrTx/>
                <a:buSzTx/>
                <a:buFontTx/>
                <a:buNone/>
                <a:tabLst/>
                <a:defRPr/>
              </a:pPr>
              <a:r>
                <a:rPr kumimoji="0" lang="en-US" sz="1632" b="1" i="0" u="none" strike="noStrike" kern="1200" cap="none" spc="51" normalizeH="0" baseline="0" noProof="0" dirty="0">
                  <a:ln>
                    <a:noFill/>
                  </a:ln>
                  <a:solidFill>
                    <a:srgbClr val="0063B1"/>
                  </a:solidFill>
                  <a:effectLst/>
                  <a:uLnTx/>
                  <a:uFillTx/>
                  <a:latin typeface="Segoe UI" panose="020B0502040204020203" pitchFamily="34" charset="0"/>
                  <a:ea typeface="+mn-ea"/>
                  <a:cs typeface="Segoe UI" panose="020B0502040204020203" pitchFamily="34" charset="0"/>
                </a:rPr>
                <a:t>CUSTOMIZATION</a:t>
              </a:r>
            </a:p>
          </p:txBody>
        </p:sp>
      </p:grpSp>
      <p:sp>
        <p:nvSpPr>
          <p:cNvPr id="2" name="Rectangle 1">
            <a:extLst>
              <a:ext uri="{FF2B5EF4-FFF2-40B4-BE49-F238E27FC236}">
                <a16:creationId xmlns:a16="http://schemas.microsoft.com/office/drawing/2014/main" id="{8A51D056-95E3-43FD-9FEC-F9404F0ACBA3}"/>
              </a:ext>
            </a:extLst>
          </p:cNvPr>
          <p:cNvSpPr/>
          <p:nvPr/>
        </p:nvSpPr>
        <p:spPr bwMode="auto">
          <a:xfrm>
            <a:off x="208700" y="1363662"/>
            <a:ext cx="4112868" cy="5486400"/>
          </a:xfrm>
          <a:prstGeom prst="rect">
            <a:avLst/>
          </a:prstGeom>
          <a:noFill/>
          <a:ln w="5715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7108925"/>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4638" y="1212850"/>
            <a:ext cx="11887200" cy="4838248"/>
          </a:xfrm>
        </p:spPr>
        <p:txBody>
          <a:bodyPr/>
          <a:lstStyle/>
          <a:p>
            <a:r>
              <a:rPr lang="en-US" dirty="0">
                <a:gradFill>
                  <a:gsLst>
                    <a:gs pos="7965">
                      <a:schemeClr val="tx1"/>
                    </a:gs>
                    <a:gs pos="63000">
                      <a:schemeClr val="tx1"/>
                    </a:gs>
                  </a:gsLst>
                  <a:lin ang="5400000" scaled="0"/>
                </a:gradFill>
              </a:rPr>
              <a:t>Website: </a:t>
            </a:r>
            <a:r>
              <a:rPr lang="en-US" dirty="0">
                <a:hlinkClick r:id="rId3"/>
              </a:rPr>
              <a:t>http://microsoft.com/cognitive</a:t>
            </a:r>
            <a:r>
              <a:rPr lang="en-US" dirty="0"/>
              <a:t> </a:t>
            </a:r>
          </a:p>
          <a:p>
            <a:endParaRPr lang="en-US" dirty="0">
              <a:gradFill>
                <a:gsLst>
                  <a:gs pos="7965">
                    <a:schemeClr val="tx1"/>
                  </a:gs>
                  <a:gs pos="63000">
                    <a:schemeClr val="tx1"/>
                  </a:gs>
                </a:gsLst>
                <a:lin ang="5400000" scaled="0"/>
              </a:gradFill>
            </a:endParaRPr>
          </a:p>
          <a:p>
            <a:r>
              <a:rPr lang="en-US" dirty="0" err="1">
                <a:gradFill>
                  <a:gsLst>
                    <a:gs pos="7965">
                      <a:schemeClr val="tx1"/>
                    </a:gs>
                    <a:gs pos="63000">
                      <a:schemeClr val="tx1"/>
                    </a:gs>
                  </a:gsLst>
                  <a:lin ang="5400000" scaled="0"/>
                </a:gradFill>
              </a:rPr>
              <a:t>UserVoice</a:t>
            </a:r>
            <a:r>
              <a:rPr lang="en-US" dirty="0">
                <a:gradFill>
                  <a:gsLst>
                    <a:gs pos="7965">
                      <a:schemeClr val="tx1"/>
                    </a:gs>
                    <a:gs pos="63000">
                      <a:schemeClr val="tx1"/>
                    </a:gs>
                  </a:gsLst>
                  <a:lin ang="5400000" scaled="0"/>
                </a:gradFill>
              </a:rPr>
              <a:t>: </a:t>
            </a:r>
            <a:r>
              <a:rPr lang="en-US" dirty="0">
                <a:gradFill>
                  <a:gsLst>
                    <a:gs pos="7965">
                      <a:schemeClr val="tx1"/>
                    </a:gs>
                    <a:gs pos="63000">
                      <a:schemeClr val="tx1"/>
                    </a:gs>
                  </a:gsLst>
                  <a:lin ang="5400000" scaled="0"/>
                </a:gradFill>
                <a:hlinkClick r:id="rId4"/>
              </a:rPr>
              <a:t>https://cognitive.uservoice.com</a:t>
            </a:r>
            <a:r>
              <a:rPr lang="en-US" dirty="0">
                <a:gradFill>
                  <a:gsLst>
                    <a:gs pos="7965">
                      <a:schemeClr val="tx1"/>
                    </a:gs>
                    <a:gs pos="63000">
                      <a:schemeClr val="tx1"/>
                    </a:gs>
                  </a:gsLst>
                  <a:lin ang="5400000" scaled="0"/>
                </a:gradFill>
              </a:rPr>
              <a:t> </a:t>
            </a:r>
            <a:endParaRPr lang="en-US" sz="3600" dirty="0">
              <a:gradFill>
                <a:gsLst>
                  <a:gs pos="7965">
                    <a:schemeClr val="tx1"/>
                  </a:gs>
                  <a:gs pos="63000">
                    <a:schemeClr val="tx1"/>
                  </a:gs>
                </a:gsLst>
                <a:lin ang="5400000" scaled="0"/>
              </a:gradFill>
            </a:endParaRPr>
          </a:p>
          <a:p>
            <a:r>
              <a:rPr lang="en-US" dirty="0" err="1">
                <a:gradFill>
                  <a:gsLst>
                    <a:gs pos="7965">
                      <a:schemeClr val="tx1"/>
                    </a:gs>
                    <a:gs pos="63000">
                      <a:schemeClr val="tx1"/>
                    </a:gs>
                  </a:gsLst>
                  <a:lin ang="5400000" scaled="0"/>
                </a:gradFill>
              </a:rPr>
              <a:t>StackOverflow</a:t>
            </a:r>
            <a:r>
              <a:rPr lang="en-US" dirty="0">
                <a:gradFill>
                  <a:gsLst>
                    <a:gs pos="7965">
                      <a:schemeClr val="tx1"/>
                    </a:gs>
                    <a:gs pos="63000">
                      <a:schemeClr val="tx1"/>
                    </a:gs>
                  </a:gsLst>
                  <a:lin ang="5400000" scaled="0"/>
                </a:gradFill>
              </a:rPr>
              <a:t> tag: </a:t>
            </a:r>
            <a:r>
              <a:rPr lang="en-US" dirty="0" err="1">
                <a:gradFill>
                  <a:gsLst>
                    <a:gs pos="7965">
                      <a:schemeClr val="tx1"/>
                    </a:gs>
                    <a:gs pos="63000">
                      <a:schemeClr val="tx1"/>
                    </a:gs>
                  </a:gsLst>
                  <a:lin ang="5400000" scaled="0"/>
                </a:gradFill>
              </a:rPr>
              <a:t>microsoft</a:t>
            </a:r>
            <a:r>
              <a:rPr lang="en-US" dirty="0">
                <a:gradFill>
                  <a:gsLst>
                    <a:gs pos="7965">
                      <a:schemeClr val="tx1"/>
                    </a:gs>
                    <a:gs pos="63000">
                      <a:schemeClr val="tx1"/>
                    </a:gs>
                  </a:gsLst>
                  <a:lin ang="5400000" scaled="0"/>
                </a:gradFill>
              </a:rPr>
              <a:t>-cognitive</a:t>
            </a:r>
            <a:endParaRPr lang="en-US" sz="3600" dirty="0">
              <a:gradFill>
                <a:gsLst>
                  <a:gs pos="7965">
                    <a:schemeClr val="tx1"/>
                  </a:gs>
                  <a:gs pos="63000">
                    <a:schemeClr val="tx1"/>
                  </a:gs>
                </a:gsLst>
                <a:lin ang="5400000" scaled="0"/>
              </a:gradFill>
            </a:endParaRPr>
          </a:p>
          <a:p>
            <a:pPr marL="0" indent="0">
              <a:buNone/>
            </a:pPr>
            <a:endParaRPr lang="en-US" sz="3600" dirty="0">
              <a:gradFill>
                <a:gsLst>
                  <a:gs pos="7965">
                    <a:schemeClr val="tx1"/>
                  </a:gs>
                  <a:gs pos="63000">
                    <a:schemeClr val="tx1"/>
                  </a:gs>
                </a:gsLst>
                <a:lin ang="5400000" scaled="0"/>
              </a:gradFill>
            </a:endParaRPr>
          </a:p>
          <a:p>
            <a:r>
              <a:rPr lang="en-US" sz="3600" dirty="0">
                <a:gradFill>
                  <a:gsLst>
                    <a:gs pos="7965">
                      <a:schemeClr val="tx1"/>
                    </a:gs>
                    <a:gs pos="63000">
                      <a:schemeClr val="tx1"/>
                    </a:gs>
                  </a:gsLst>
                  <a:lin ang="5400000" scaled="0"/>
                </a:gradFill>
              </a:rPr>
              <a:t>Microsoft </a:t>
            </a:r>
            <a:r>
              <a:rPr lang="en-US" dirty="0">
                <a:gradFill>
                  <a:gsLst>
                    <a:gs pos="7965">
                      <a:schemeClr val="tx1"/>
                    </a:gs>
                    <a:gs pos="63000">
                      <a:schemeClr val="tx1"/>
                    </a:gs>
                  </a:gsLst>
                  <a:lin ang="5400000" scaled="0"/>
                </a:gradFill>
              </a:rPr>
              <a:t>Ignite</a:t>
            </a:r>
            <a:r>
              <a:rPr lang="en-US" sz="3600" dirty="0">
                <a:gradFill>
                  <a:gsLst>
                    <a:gs pos="7965">
                      <a:schemeClr val="tx1"/>
                    </a:gs>
                    <a:gs pos="63000">
                      <a:schemeClr val="tx1"/>
                    </a:gs>
                  </a:gsLst>
                  <a:lin ang="5400000" scaled="0"/>
                </a:gradFill>
              </a:rPr>
              <a:t> content can be found </a:t>
            </a:r>
            <a:r>
              <a:rPr lang="en-US" dirty="0">
                <a:gradFill>
                  <a:gsLst>
                    <a:gs pos="7965">
                      <a:schemeClr val="tx1"/>
                    </a:gs>
                    <a:gs pos="63000">
                      <a:schemeClr val="tx1"/>
                    </a:gs>
                  </a:gsLst>
                  <a:lin ang="5400000" scaled="0"/>
                </a:gradFill>
              </a:rPr>
              <a:t>at </a:t>
            </a:r>
            <a:r>
              <a:rPr lang="en-US" dirty="0">
                <a:gradFill>
                  <a:gsLst>
                    <a:gs pos="7965">
                      <a:schemeClr val="tx1"/>
                    </a:gs>
                    <a:gs pos="63000">
                      <a:schemeClr val="tx1"/>
                    </a:gs>
                  </a:gsLst>
                  <a:lin ang="5400000" scaled="0"/>
                </a:gradFill>
                <a:hlinkClick r:id="rId5"/>
              </a:rPr>
              <a:t>https://channel9.msdn.com/Events/Ignite</a:t>
            </a:r>
            <a:r>
              <a:rPr lang="en-US" dirty="0">
                <a:gradFill>
                  <a:gsLst>
                    <a:gs pos="7965">
                      <a:schemeClr val="tx1"/>
                    </a:gs>
                    <a:gs pos="63000">
                      <a:schemeClr val="tx1"/>
                    </a:gs>
                  </a:gsLst>
                  <a:lin ang="5400000" scaled="0"/>
                </a:gradFill>
              </a:rPr>
              <a:t> </a:t>
            </a:r>
            <a:endParaRPr lang="en-US" sz="3600" dirty="0">
              <a:gradFill>
                <a:gsLst>
                  <a:gs pos="7965">
                    <a:schemeClr val="tx1"/>
                  </a:gs>
                  <a:gs pos="63000">
                    <a:schemeClr val="tx1"/>
                  </a:gs>
                </a:gsLst>
                <a:lin ang="5400000" scaled="0"/>
              </a:gradFill>
            </a:endParaRPr>
          </a:p>
          <a:p>
            <a:endParaRPr lang="en-US" dirty="0"/>
          </a:p>
        </p:txBody>
      </p:sp>
      <p:sp>
        <p:nvSpPr>
          <p:cNvPr id="17" name="Title 16"/>
          <p:cNvSpPr>
            <a:spLocks noGrp="1"/>
          </p:cNvSpPr>
          <p:nvPr>
            <p:ph type="title"/>
          </p:nvPr>
        </p:nvSpPr>
        <p:spPr/>
        <p:txBody>
          <a:bodyPr/>
          <a:lstStyle/>
          <a:p>
            <a:r>
              <a:rPr lang="en-US" dirty="0"/>
              <a:t>Resources</a:t>
            </a:r>
          </a:p>
        </p:txBody>
      </p:sp>
    </p:spTree>
    <p:extLst>
      <p:ext uri="{BB962C8B-B14F-4D97-AF65-F5344CB8AC3E}">
        <p14:creationId xmlns:p14="http://schemas.microsoft.com/office/powerpoint/2010/main" val="8458163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4BD867-685B-4C23-8DC7-EE068B5CA223}"/>
              </a:ext>
            </a:extLst>
          </p:cNvPr>
          <p:cNvSpPr>
            <a:spLocks noGrp="1"/>
          </p:cNvSpPr>
          <p:nvPr>
            <p:ph type="title"/>
          </p:nvPr>
        </p:nvSpPr>
        <p:spPr/>
        <p:txBody>
          <a:bodyPr/>
          <a:lstStyle/>
          <a:p>
            <a:r>
              <a:rPr lang="en-US" dirty="0"/>
              <a:t>Resources: Cognitive Services</a:t>
            </a:r>
          </a:p>
        </p:txBody>
      </p:sp>
      <p:sp>
        <p:nvSpPr>
          <p:cNvPr id="3" name="Text Placeholder 2">
            <a:extLst>
              <a:ext uri="{FF2B5EF4-FFF2-40B4-BE49-F238E27FC236}">
                <a16:creationId xmlns:a16="http://schemas.microsoft.com/office/drawing/2014/main" id="{CB7B9B41-B027-4BDF-A704-577F8495CC46}"/>
              </a:ext>
            </a:extLst>
          </p:cNvPr>
          <p:cNvSpPr>
            <a:spLocks noGrp="1"/>
          </p:cNvSpPr>
          <p:nvPr>
            <p:ph type="body" sz="quarter" idx="10"/>
          </p:nvPr>
        </p:nvSpPr>
        <p:spPr>
          <a:xfrm>
            <a:off x="274638" y="1212850"/>
            <a:ext cx="11888787" cy="6063198"/>
          </a:xfrm>
        </p:spPr>
        <p:txBody>
          <a:bodyPr/>
          <a:lstStyle/>
          <a:p>
            <a:r>
              <a:rPr lang="en-US" sz="3200" dirty="0"/>
              <a:t>Microsoft Cognitive Services Developer Code of Conduct: </a:t>
            </a:r>
            <a:r>
              <a:rPr lang="en-US" sz="3200" dirty="0">
                <a:hlinkClick r:id="rId3"/>
              </a:rPr>
              <a:t>https://azure.microsoft.com/en-us/support/legal/developer-code-of-conduct</a:t>
            </a:r>
            <a:r>
              <a:rPr lang="en-US" sz="3200" dirty="0"/>
              <a:t> </a:t>
            </a:r>
          </a:p>
          <a:p>
            <a:r>
              <a:rPr lang="en-US" sz="3200" dirty="0"/>
              <a:t>Microsoft Cognitive Services Terms - applicable to free previews, excluding generally available Microsoft Azure and Volume Licensing </a:t>
            </a:r>
          </a:p>
          <a:p>
            <a:r>
              <a:rPr lang="en-US" sz="3200" dirty="0">
                <a:hlinkClick r:id="rId4"/>
              </a:rPr>
              <a:t>https://go.microsoft.com/fwlink/?LinkId=533207</a:t>
            </a:r>
            <a:endParaRPr lang="en-US" sz="3200" dirty="0"/>
          </a:p>
          <a:p>
            <a:r>
              <a:rPr lang="en-US" sz="3200" dirty="0"/>
              <a:t>Online Services Terms – applicable to generally available Cognitive Services use via Microsoft Azure or Volume Licensing (once available)</a:t>
            </a:r>
          </a:p>
          <a:p>
            <a:r>
              <a:rPr lang="en-US" sz="3200" dirty="0">
                <a:hlinkClick r:id="rId5"/>
              </a:rPr>
              <a:t>http://www.microsoftvolumelicensing.com/DocumentSearch.aspx?Mode=3&amp;DocumentTypeId=31</a:t>
            </a:r>
            <a:endParaRPr lang="en-US" sz="3200" dirty="0"/>
          </a:p>
          <a:p>
            <a:endParaRPr lang="en-US" sz="3200" dirty="0"/>
          </a:p>
        </p:txBody>
      </p:sp>
    </p:spTree>
    <p:extLst>
      <p:ext uri="{BB962C8B-B14F-4D97-AF65-F5344CB8AC3E}">
        <p14:creationId xmlns:p14="http://schemas.microsoft.com/office/powerpoint/2010/main" val="2332123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7D9725B-698E-47E3-B931-CB100214DE36}"/>
              </a:ext>
            </a:extLst>
          </p:cNvPr>
          <p:cNvSpPr/>
          <p:nvPr/>
        </p:nvSpPr>
        <p:spPr bwMode="auto">
          <a:xfrm>
            <a:off x="0" y="0"/>
            <a:ext cx="4389437"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 name="Title 1"/>
          <p:cNvSpPr>
            <a:spLocks noGrp="1"/>
          </p:cNvSpPr>
          <p:nvPr>
            <p:ph type="title"/>
          </p:nvPr>
        </p:nvSpPr>
        <p:spPr>
          <a:xfrm>
            <a:off x="274639" y="1362868"/>
            <a:ext cx="4571999" cy="2556631"/>
          </a:xfrm>
        </p:spPr>
        <p:txBody>
          <a:bodyPr/>
          <a:lstStyle/>
          <a:p>
            <a:r>
              <a:rPr lang="en-US" sz="6000" dirty="0">
                <a:gradFill>
                  <a:gsLst>
                    <a:gs pos="730">
                      <a:schemeClr val="bg1"/>
                    </a:gs>
                    <a:gs pos="15328">
                      <a:schemeClr val="bg1"/>
                    </a:gs>
                  </a:gsLst>
                  <a:lin ang="5400000" scaled="0"/>
                </a:gradFill>
              </a:rPr>
              <a:t>Please evaluate </a:t>
            </a:r>
            <a:br>
              <a:rPr lang="en-US" sz="6000" dirty="0">
                <a:gradFill>
                  <a:gsLst>
                    <a:gs pos="730">
                      <a:schemeClr val="bg1"/>
                    </a:gs>
                    <a:gs pos="15328">
                      <a:schemeClr val="bg1"/>
                    </a:gs>
                  </a:gsLst>
                  <a:lin ang="5400000" scaled="0"/>
                </a:gradFill>
              </a:rPr>
            </a:br>
            <a:r>
              <a:rPr lang="en-US" sz="6000" dirty="0">
                <a:gradFill>
                  <a:gsLst>
                    <a:gs pos="730">
                      <a:schemeClr val="bg1"/>
                    </a:gs>
                    <a:gs pos="15328">
                      <a:schemeClr val="bg1"/>
                    </a:gs>
                  </a:gsLst>
                  <a:lin ang="5400000" scaled="0"/>
                </a:gradFill>
              </a:rPr>
              <a:t>this session</a:t>
            </a:r>
            <a:endParaRPr lang="en-US" sz="3800" dirty="0">
              <a:gradFill>
                <a:gsLst>
                  <a:gs pos="99115">
                    <a:schemeClr val="bg1"/>
                  </a:gs>
                  <a:gs pos="59000">
                    <a:schemeClr val="bg1"/>
                  </a:gs>
                </a:gsLst>
                <a:lin ang="5400000" scaled="0"/>
              </a:gradFill>
              <a:latin typeface="+mn-lt"/>
              <a:cs typeface="+mn-cs"/>
            </a:endParaRPr>
          </a:p>
        </p:txBody>
      </p:sp>
      <p:sp>
        <p:nvSpPr>
          <p:cNvPr id="3" name="Text Placeholder 2"/>
          <p:cNvSpPr>
            <a:spLocks noGrp="1"/>
          </p:cNvSpPr>
          <p:nvPr>
            <p:ph type="body" sz="quarter" idx="10"/>
          </p:nvPr>
        </p:nvSpPr>
        <p:spPr>
          <a:xfrm>
            <a:off x="5760073" y="4074692"/>
            <a:ext cx="6934200" cy="1486561"/>
          </a:xfrm>
          <a:prstGeom prst="rect">
            <a:avLst/>
          </a:prstGeom>
        </p:spPr>
        <p:txBody>
          <a:bodyPr lIns="182880" tIns="146304" rIns="182880" bIns="146304"/>
          <a:lstStyle/>
          <a:p>
            <a:pPr marL="0" indent="0">
              <a:buClr>
                <a:schemeClr val="tx1"/>
              </a:buClr>
              <a:buNone/>
              <a:defRPr/>
            </a:pPr>
            <a:r>
              <a:rPr lang="en-US" sz="3000" dirty="0">
                <a:gradFill>
                  <a:gsLst>
                    <a:gs pos="99115">
                      <a:schemeClr val="tx1"/>
                    </a:gs>
                    <a:gs pos="59000">
                      <a:schemeClr val="tx1"/>
                    </a:gs>
                  </a:gsLst>
                  <a:lin ang="5400000" scaled="0"/>
                </a:gradFill>
                <a:latin typeface="+mn-lt"/>
              </a:rPr>
              <a:t>Phone:</a:t>
            </a:r>
            <a:r>
              <a:rPr lang="en-US" sz="3000" dirty="0">
                <a:gradFill>
                  <a:gsLst>
                    <a:gs pos="99115">
                      <a:schemeClr val="tx2"/>
                    </a:gs>
                    <a:gs pos="59000">
                      <a:schemeClr val="tx2"/>
                    </a:gs>
                  </a:gsLst>
                  <a:lin ang="5400000" scaled="0"/>
                </a:gradFill>
                <a:latin typeface="+mn-lt"/>
              </a:rPr>
              <a:t> </a:t>
            </a:r>
            <a:r>
              <a:rPr lang="en-US" sz="3000" dirty="0">
                <a:gradFill>
                  <a:gsLst>
                    <a:gs pos="99115">
                      <a:schemeClr val="tx1"/>
                    </a:gs>
                    <a:gs pos="59000">
                      <a:schemeClr val="tx1"/>
                    </a:gs>
                  </a:gsLst>
                  <a:lin ang="5400000" scaled="0"/>
                </a:gradFill>
                <a:latin typeface="+mn-lt"/>
              </a:rPr>
              <a:t>download and use the </a:t>
            </a:r>
            <a:br>
              <a:rPr lang="en-US" sz="3000" dirty="0">
                <a:gradFill>
                  <a:gsLst>
                    <a:gs pos="99115">
                      <a:schemeClr val="tx1"/>
                    </a:gs>
                    <a:gs pos="59000">
                      <a:schemeClr val="tx1"/>
                    </a:gs>
                  </a:gsLst>
                  <a:lin ang="5400000" scaled="0"/>
                </a:gradFill>
                <a:latin typeface="+mn-lt"/>
              </a:rPr>
            </a:br>
            <a:r>
              <a:rPr lang="en-US" sz="3000" dirty="0">
                <a:gradFill>
                  <a:gsLst>
                    <a:gs pos="99115">
                      <a:schemeClr val="tx1"/>
                    </a:gs>
                    <a:gs pos="59000">
                      <a:schemeClr val="tx1"/>
                    </a:gs>
                  </a:gsLst>
                  <a:lin ang="5400000" scaled="0"/>
                </a:gradFill>
                <a:latin typeface="+mn-lt"/>
              </a:rPr>
              <a:t>Microsoft Ignite mobile app </a:t>
            </a:r>
            <a:r>
              <a:rPr lang="en-US" sz="2600" dirty="0">
                <a:gradFill>
                  <a:gsLst>
                    <a:gs pos="99115">
                      <a:schemeClr val="tx1"/>
                    </a:gs>
                    <a:gs pos="59000">
                      <a:schemeClr val="tx1"/>
                    </a:gs>
                  </a:gsLst>
                  <a:lin ang="5400000" scaled="0"/>
                </a:gradFill>
                <a:latin typeface="+mn-lt"/>
                <a:hlinkClick r:id="rId3"/>
              </a:rPr>
              <a:t>https://aka.ms/ignite.mobileapp</a:t>
            </a:r>
            <a:endParaRPr lang="en-US" sz="2600" dirty="0">
              <a:gradFill>
                <a:gsLst>
                  <a:gs pos="0">
                    <a:schemeClr val="tx2"/>
                  </a:gs>
                  <a:gs pos="100000">
                    <a:schemeClr val="tx2"/>
                  </a:gs>
                </a:gsLst>
                <a:lin ang="5400000" scaled="0"/>
              </a:gradFill>
              <a:latin typeface="+mn-lt"/>
            </a:endParaRPr>
          </a:p>
        </p:txBody>
      </p:sp>
      <p:cxnSp>
        <p:nvCxnSpPr>
          <p:cNvPr id="12" name="Straight Connector 11">
            <a:extLst>
              <a:ext uri="{FF2B5EF4-FFF2-40B4-BE49-F238E27FC236}">
                <a16:creationId xmlns:a16="http://schemas.microsoft.com/office/drawing/2014/main" id="{5CA2B6D0-1B0B-498E-90D0-2ECABE78343B}"/>
              </a:ext>
            </a:extLst>
          </p:cNvPr>
          <p:cNvCxnSpPr>
            <a:cxnSpLocks/>
          </p:cNvCxnSpPr>
          <p:nvPr/>
        </p:nvCxnSpPr>
        <p:spPr>
          <a:xfrm>
            <a:off x="5313362" y="2194560"/>
            <a:ext cx="0" cy="2398955"/>
          </a:xfrm>
          <a:prstGeom prst="line">
            <a:avLst/>
          </a:prstGeom>
          <a:ln w="22225">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1B9175C7-AC9A-4FEF-89A0-6AD4F117D55D}"/>
              </a:ext>
            </a:extLst>
          </p:cNvPr>
          <p:cNvSpPr/>
          <p:nvPr/>
        </p:nvSpPr>
        <p:spPr>
          <a:xfrm>
            <a:off x="4887304" y="1515919"/>
            <a:ext cx="848309" cy="634020"/>
          </a:xfrm>
          <a:prstGeom prst="rect">
            <a:avLst/>
          </a:prstGeom>
        </p:spPr>
        <p:txBody>
          <a:bodyPr wrap="none">
            <a:spAutoFit/>
          </a:bodyPr>
          <a:lstStyle/>
          <a:p>
            <a:pPr marL="0" marR="0" lvl="0" indent="0" algn="ctr" defTabSz="932742" rtl="0" eaLnBrk="1" fontAlgn="auto" latinLnBrk="0" hangingPunct="1">
              <a:lnSpc>
                <a:spcPct val="80000"/>
              </a:lnSpc>
              <a:spcBef>
                <a:spcPts val="0"/>
              </a:spcBef>
              <a:spcAft>
                <a:spcPts val="0"/>
              </a:spcAft>
              <a:buClrTx/>
              <a:buSzTx/>
              <a:buFontTx/>
              <a:buNone/>
              <a:tabLst/>
              <a:defRPr/>
            </a:pPr>
            <a:r>
              <a:rPr kumimoji="0" lang="en-US" sz="2200" b="0" i="0" u="none" strike="noStrike" kern="1200" cap="none" spc="0" normalizeH="0" baseline="0" noProof="0" dirty="0">
                <a:ln>
                  <a:noFill/>
                </a:ln>
                <a:gradFill>
                  <a:gsLst>
                    <a:gs pos="99115">
                      <a:srgbClr val="D83B01"/>
                    </a:gs>
                    <a:gs pos="59000">
                      <a:srgbClr val="D83B01"/>
                    </a:gs>
                  </a:gsLst>
                  <a:lin ang="5400000" scaled="0"/>
                </a:gradFill>
                <a:effectLst/>
                <a:uLnTx/>
                <a:uFillTx/>
                <a:latin typeface="Yu Gothic UI Semibold" panose="020B0700000000000000" pitchFamily="34" charset="-128"/>
                <a:ea typeface="Yu Gothic UI Semibold" panose="020B0700000000000000" pitchFamily="34" charset="-128"/>
                <a:cs typeface="+mn-cs"/>
              </a:rPr>
              <a:t>From</a:t>
            </a:r>
            <a:br>
              <a:rPr kumimoji="0" lang="en-US" sz="2200" b="0" i="0" u="none" strike="noStrike" kern="1200" cap="none" spc="0" normalizeH="0" baseline="0" noProof="0" dirty="0">
                <a:ln>
                  <a:noFill/>
                </a:ln>
                <a:gradFill>
                  <a:gsLst>
                    <a:gs pos="99115">
                      <a:srgbClr val="D83B01"/>
                    </a:gs>
                    <a:gs pos="59000">
                      <a:srgbClr val="D83B01"/>
                    </a:gs>
                  </a:gsLst>
                  <a:lin ang="5400000" scaled="0"/>
                </a:gradFill>
                <a:effectLst/>
                <a:uLnTx/>
                <a:uFillTx/>
                <a:latin typeface="Yu Gothic UI Semibold" panose="020B0700000000000000" pitchFamily="34" charset="-128"/>
                <a:ea typeface="Yu Gothic UI Semibold" panose="020B0700000000000000" pitchFamily="34" charset="-128"/>
                <a:cs typeface="+mn-cs"/>
              </a:rPr>
            </a:br>
            <a:r>
              <a:rPr kumimoji="0" lang="en-US" sz="2200" b="0" i="0" u="none" strike="noStrike" kern="1200" cap="none" spc="0" normalizeH="0" baseline="0" noProof="0" dirty="0">
                <a:ln>
                  <a:noFill/>
                </a:ln>
                <a:gradFill>
                  <a:gsLst>
                    <a:gs pos="99115">
                      <a:srgbClr val="D83B01"/>
                    </a:gs>
                    <a:gs pos="59000">
                      <a:srgbClr val="D83B01"/>
                    </a:gs>
                  </a:gsLst>
                  <a:lin ang="5400000" scaled="0"/>
                </a:gradFill>
                <a:effectLst/>
                <a:uLnTx/>
                <a:uFillTx/>
                <a:latin typeface="Yu Gothic UI Semibold" panose="020B0700000000000000" pitchFamily="34" charset="-128"/>
                <a:ea typeface="Yu Gothic UI Semibold" panose="020B0700000000000000" pitchFamily="34" charset="-128"/>
                <a:cs typeface="+mn-cs"/>
              </a:rPr>
              <a:t>your</a:t>
            </a:r>
            <a:endParaRPr kumimoji="0" lang="en-US" sz="2200" b="0" i="0" u="none" strike="noStrike" kern="1200" cap="none" spc="0" normalizeH="0" baseline="0" noProof="0" dirty="0">
              <a:ln>
                <a:noFill/>
              </a:ln>
              <a:solidFill>
                <a:srgbClr val="353535"/>
              </a:solidFill>
              <a:effectLst/>
              <a:uLnTx/>
              <a:uFillTx/>
              <a:latin typeface="Yu Gothic UI Semibold" panose="020B0700000000000000" pitchFamily="34" charset="-128"/>
              <a:ea typeface="Yu Gothic UI Semibold" panose="020B0700000000000000" pitchFamily="34" charset="-128"/>
              <a:cs typeface="+mn-cs"/>
            </a:endParaRPr>
          </a:p>
        </p:txBody>
      </p:sp>
      <p:sp>
        <p:nvSpPr>
          <p:cNvPr id="6" name="Rectangle 5">
            <a:extLst>
              <a:ext uri="{FF2B5EF4-FFF2-40B4-BE49-F238E27FC236}">
                <a16:creationId xmlns:a16="http://schemas.microsoft.com/office/drawing/2014/main" id="{E7885C01-B146-43BF-9012-6CA206FE755E}"/>
              </a:ext>
            </a:extLst>
          </p:cNvPr>
          <p:cNvSpPr/>
          <p:nvPr/>
        </p:nvSpPr>
        <p:spPr>
          <a:xfrm>
            <a:off x="5760073" y="2787823"/>
            <a:ext cx="6433639" cy="954107"/>
          </a:xfrm>
          <a:prstGeom prst="rect">
            <a:avLst/>
          </a:prstGeom>
        </p:spPr>
        <p:txBody>
          <a:bodyPr wrap="square" lIns="182880">
            <a:spAutoFit/>
          </a:bodyPr>
          <a:lstStyle/>
          <a:p>
            <a:pPr marL="0" marR="0" lvl="0" indent="0" algn="l" defTabSz="932742" rtl="0" eaLnBrk="1" fontAlgn="auto" latinLnBrk="0" hangingPunct="1">
              <a:lnSpc>
                <a:spcPct val="100000"/>
              </a:lnSpc>
              <a:spcBef>
                <a:spcPts val="0"/>
              </a:spcBef>
              <a:spcAft>
                <a:spcPts val="0"/>
              </a:spcAft>
              <a:buClr>
                <a:srgbClr val="353535"/>
              </a:buClr>
              <a:buSzTx/>
              <a:buFontTx/>
              <a:buNone/>
              <a:tabLst/>
              <a:defRPr/>
            </a:pPr>
            <a:r>
              <a:rPr kumimoji="0" lang="en-US" sz="3000" b="0" i="0" u="none" strike="noStrike" kern="1200" cap="none" spc="0" normalizeH="0" baseline="0" noProof="0" dirty="0">
                <a:ln>
                  <a:noFill/>
                </a:ln>
                <a:gradFill>
                  <a:gsLst>
                    <a:gs pos="99115">
                      <a:srgbClr val="353535"/>
                    </a:gs>
                    <a:gs pos="59000">
                      <a:srgbClr val="353535"/>
                    </a:gs>
                  </a:gsLst>
                  <a:lin ang="5400000" scaled="0"/>
                </a:gradFill>
                <a:effectLst/>
                <a:uLnTx/>
                <a:uFillTx/>
                <a:latin typeface="Segoe UI Semilight"/>
                <a:ea typeface="+mn-ea"/>
                <a:cs typeface="+mn-cs"/>
              </a:rPr>
              <a:t>PC or tablet: visit </a:t>
            </a:r>
            <a:r>
              <a:rPr kumimoji="0" lang="en-US" sz="3000" b="0" i="0" u="none" strike="noStrike" kern="1200" cap="none" spc="0" normalizeH="0" baseline="0" noProof="0" dirty="0" err="1">
                <a:ln>
                  <a:noFill/>
                </a:ln>
                <a:gradFill>
                  <a:gsLst>
                    <a:gs pos="99115">
                      <a:srgbClr val="353535"/>
                    </a:gs>
                    <a:gs pos="59000">
                      <a:srgbClr val="353535"/>
                    </a:gs>
                  </a:gsLst>
                  <a:lin ang="5400000" scaled="0"/>
                </a:gradFill>
                <a:effectLst/>
                <a:uLnTx/>
                <a:uFillTx/>
                <a:latin typeface="Segoe UI Semilight"/>
                <a:ea typeface="+mn-ea"/>
                <a:cs typeface="+mn-cs"/>
              </a:rPr>
              <a:t>MyIgnite</a:t>
            </a:r>
            <a:r>
              <a:rPr kumimoji="0" lang="en-US" sz="3000" b="0" i="0" u="none" strike="noStrike" kern="1200" cap="none" spc="0" normalizeH="0" baseline="0" noProof="0" dirty="0">
                <a:ln>
                  <a:noFill/>
                </a:ln>
                <a:gradFill>
                  <a:gsLst>
                    <a:gs pos="99115">
                      <a:srgbClr val="353535"/>
                    </a:gs>
                    <a:gs pos="59000">
                      <a:srgbClr val="353535"/>
                    </a:gs>
                  </a:gsLst>
                  <a:lin ang="5400000" scaled="0"/>
                </a:gradFill>
                <a:effectLst/>
                <a:uLnTx/>
                <a:uFillTx/>
                <a:latin typeface="Segoe UI Semilight"/>
                <a:ea typeface="+mn-ea"/>
                <a:cs typeface="+mn-cs"/>
              </a:rPr>
              <a:t> </a:t>
            </a:r>
            <a:r>
              <a:rPr kumimoji="0" lang="en-US" sz="2600" b="0" i="0" u="none" strike="noStrike" kern="1200" cap="none" spc="0" normalizeH="0" baseline="0" noProof="0" dirty="0">
                <a:ln>
                  <a:noFill/>
                </a:ln>
                <a:gradFill>
                  <a:gsLst>
                    <a:gs pos="99115">
                      <a:srgbClr val="353535"/>
                    </a:gs>
                    <a:gs pos="59000">
                      <a:srgbClr val="353535"/>
                    </a:gs>
                  </a:gsLst>
                  <a:lin ang="5400000" scaled="0"/>
                </a:gradFill>
                <a:effectLst/>
                <a:uLnTx/>
                <a:uFillTx/>
                <a:latin typeface="Segoe UI Semilight"/>
                <a:ea typeface="+mn-ea"/>
                <a:cs typeface="+mn-cs"/>
                <a:hlinkClick r:id="rId4"/>
              </a:rPr>
              <a:t>https://myignite.microsoft.com/evaluations</a:t>
            </a:r>
            <a:endParaRPr kumimoji="0" lang="en-US" sz="2600" b="0" i="0" u="none" strike="noStrike" kern="1200" cap="none" spc="0" normalizeH="0" baseline="0" noProof="0" dirty="0">
              <a:ln>
                <a:noFill/>
              </a:ln>
              <a:gradFill>
                <a:gsLst>
                  <a:gs pos="99115">
                    <a:srgbClr val="353535"/>
                  </a:gs>
                  <a:gs pos="59000">
                    <a:srgbClr val="353535"/>
                  </a:gs>
                </a:gsLst>
                <a:lin ang="5400000" scaled="0"/>
              </a:gradFill>
              <a:effectLst/>
              <a:uLnTx/>
              <a:uFillTx/>
              <a:latin typeface="Segoe UI Semilight"/>
              <a:ea typeface="+mn-ea"/>
              <a:cs typeface="+mn-cs"/>
            </a:endParaRPr>
          </a:p>
        </p:txBody>
      </p:sp>
      <p:grpSp>
        <p:nvGrpSpPr>
          <p:cNvPr id="27" name="Group 26">
            <a:extLst>
              <a:ext uri="{FF2B5EF4-FFF2-40B4-BE49-F238E27FC236}">
                <a16:creationId xmlns:a16="http://schemas.microsoft.com/office/drawing/2014/main" id="{0A04A1B0-654D-4751-9FBA-CAC97491AE69}"/>
              </a:ext>
            </a:extLst>
          </p:cNvPr>
          <p:cNvGrpSpPr/>
          <p:nvPr/>
        </p:nvGrpSpPr>
        <p:grpSpPr>
          <a:xfrm>
            <a:off x="4941392" y="2723277"/>
            <a:ext cx="743940" cy="743940"/>
            <a:chOff x="5068714" y="2346760"/>
            <a:chExt cx="743940" cy="743940"/>
          </a:xfrm>
        </p:grpSpPr>
        <p:sp>
          <p:nvSpPr>
            <p:cNvPr id="14" name="Oval 13">
              <a:extLst>
                <a:ext uri="{FF2B5EF4-FFF2-40B4-BE49-F238E27FC236}">
                  <a16:creationId xmlns:a16="http://schemas.microsoft.com/office/drawing/2014/main" id="{20FECF53-763C-4271-B8F8-A4A716465651}"/>
                </a:ext>
              </a:extLst>
            </p:cNvPr>
            <p:cNvSpPr/>
            <p:nvPr/>
          </p:nvSpPr>
          <p:spPr bwMode="auto">
            <a:xfrm>
              <a:off x="5068714" y="2346760"/>
              <a:ext cx="743940" cy="743940"/>
            </a:xfrm>
            <a:prstGeom prst="ellipse">
              <a:avLst/>
            </a:prstGeom>
            <a:solidFill>
              <a:schemeClr val="bg2"/>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18" name="Group 17">
              <a:extLst>
                <a:ext uri="{FF2B5EF4-FFF2-40B4-BE49-F238E27FC236}">
                  <a16:creationId xmlns:a16="http://schemas.microsoft.com/office/drawing/2014/main" id="{ABCE3E8E-E197-418C-979E-8FE840FCCE46}"/>
                </a:ext>
              </a:extLst>
            </p:cNvPr>
            <p:cNvGrpSpPr/>
            <p:nvPr/>
          </p:nvGrpSpPr>
          <p:grpSpPr>
            <a:xfrm>
              <a:off x="5245660" y="2601662"/>
              <a:ext cx="400129" cy="282590"/>
              <a:chOff x="5395125" y="2601662"/>
              <a:chExt cx="400129" cy="282590"/>
            </a:xfrm>
          </p:grpSpPr>
          <p:sp>
            <p:nvSpPr>
              <p:cNvPr id="8" name="monitor">
                <a:extLst>
                  <a:ext uri="{FF2B5EF4-FFF2-40B4-BE49-F238E27FC236}">
                    <a16:creationId xmlns:a16="http://schemas.microsoft.com/office/drawing/2014/main" id="{46EF422B-0A0E-4BC9-B7F7-14EB673BF803}"/>
                  </a:ext>
                </a:extLst>
              </p:cNvPr>
              <p:cNvSpPr>
                <a:spLocks noChangeAspect="1" noEditPoints="1"/>
              </p:cNvSpPr>
              <p:nvPr/>
            </p:nvSpPr>
            <p:spPr bwMode="auto">
              <a:xfrm>
                <a:off x="5395125" y="2601662"/>
                <a:ext cx="315012" cy="241423"/>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gradFill>
                  <a:effectLst/>
                  <a:uLnTx/>
                  <a:uFillTx/>
                  <a:latin typeface="Segoe UI Semilight"/>
                  <a:ea typeface="+mn-ea"/>
                  <a:cs typeface="+mn-cs"/>
                </a:endParaRPr>
              </a:p>
            </p:txBody>
          </p:sp>
          <p:sp>
            <p:nvSpPr>
              <p:cNvPr id="9" name="Tablet_E70A">
                <a:extLst>
                  <a:ext uri="{FF2B5EF4-FFF2-40B4-BE49-F238E27FC236}">
                    <a16:creationId xmlns:a16="http://schemas.microsoft.com/office/drawing/2014/main" id="{E48E46B1-20A4-4C88-803F-9B0A95D29A31}"/>
                  </a:ext>
                </a:extLst>
              </p:cNvPr>
              <p:cNvSpPr>
                <a:spLocks noChangeAspect="1" noEditPoints="1"/>
              </p:cNvSpPr>
              <p:nvPr/>
            </p:nvSpPr>
            <p:spPr bwMode="auto">
              <a:xfrm>
                <a:off x="5556527" y="2709004"/>
                <a:ext cx="238727" cy="175248"/>
              </a:xfrm>
              <a:custGeom>
                <a:avLst/>
                <a:gdLst>
                  <a:gd name="T0" fmla="*/ 3748 w 3748"/>
                  <a:gd name="T1" fmla="*/ 2562 h 2749"/>
                  <a:gd name="T2" fmla="*/ 3561 w 3748"/>
                  <a:gd name="T3" fmla="*/ 2749 h 2749"/>
                  <a:gd name="T4" fmla="*/ 187 w 3748"/>
                  <a:gd name="T5" fmla="*/ 2749 h 2749"/>
                  <a:gd name="T6" fmla="*/ 0 w 3748"/>
                  <a:gd name="T7" fmla="*/ 2562 h 2749"/>
                  <a:gd name="T8" fmla="*/ 0 w 3748"/>
                  <a:gd name="T9" fmla="*/ 187 h 2749"/>
                  <a:gd name="T10" fmla="*/ 187 w 3748"/>
                  <a:gd name="T11" fmla="*/ 0 h 2749"/>
                  <a:gd name="T12" fmla="*/ 3561 w 3748"/>
                  <a:gd name="T13" fmla="*/ 0 h 2749"/>
                  <a:gd name="T14" fmla="*/ 3748 w 3748"/>
                  <a:gd name="T15" fmla="*/ 187 h 2749"/>
                  <a:gd name="T16" fmla="*/ 3748 w 3748"/>
                  <a:gd name="T17" fmla="*/ 2562 h 2749"/>
                  <a:gd name="T18" fmla="*/ 2124 w 3748"/>
                  <a:gd name="T19" fmla="*/ 2249 h 2749"/>
                  <a:gd name="T20" fmla="*/ 1624 w 3748"/>
                  <a:gd name="T21" fmla="*/ 2249 h 2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48" h="2749">
                    <a:moveTo>
                      <a:pt x="3748" y="2562"/>
                    </a:moveTo>
                    <a:cubicBezTo>
                      <a:pt x="3748" y="2665"/>
                      <a:pt x="3665" y="2749"/>
                      <a:pt x="3561" y="2749"/>
                    </a:cubicBezTo>
                    <a:cubicBezTo>
                      <a:pt x="187" y="2749"/>
                      <a:pt x="187" y="2749"/>
                      <a:pt x="187" y="2749"/>
                    </a:cubicBezTo>
                    <a:cubicBezTo>
                      <a:pt x="83" y="2749"/>
                      <a:pt x="0" y="2665"/>
                      <a:pt x="0" y="2562"/>
                    </a:cubicBezTo>
                    <a:cubicBezTo>
                      <a:pt x="0" y="187"/>
                      <a:pt x="0" y="187"/>
                      <a:pt x="0" y="187"/>
                    </a:cubicBezTo>
                    <a:cubicBezTo>
                      <a:pt x="0" y="84"/>
                      <a:pt x="83" y="0"/>
                      <a:pt x="187" y="0"/>
                    </a:cubicBezTo>
                    <a:cubicBezTo>
                      <a:pt x="3561" y="0"/>
                      <a:pt x="3561" y="0"/>
                      <a:pt x="3561" y="0"/>
                    </a:cubicBezTo>
                    <a:cubicBezTo>
                      <a:pt x="3665" y="0"/>
                      <a:pt x="3748" y="84"/>
                      <a:pt x="3748" y="187"/>
                    </a:cubicBezTo>
                    <a:lnTo>
                      <a:pt x="3748" y="2562"/>
                    </a:lnTo>
                    <a:close/>
                    <a:moveTo>
                      <a:pt x="2124" y="2249"/>
                    </a:moveTo>
                    <a:cubicBezTo>
                      <a:pt x="1624" y="2249"/>
                      <a:pt x="1624" y="2249"/>
                      <a:pt x="1624" y="2249"/>
                    </a:cubicBezTo>
                  </a:path>
                </a:pathLst>
              </a:custGeom>
              <a:solidFill>
                <a:schemeClr val="bg2"/>
              </a:solidFill>
              <a:ln w="19050" cap="sq">
                <a:solidFill>
                  <a:schemeClr val="tx2"/>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grpSp>
      </p:grpSp>
      <p:grpSp>
        <p:nvGrpSpPr>
          <p:cNvPr id="26" name="Group 25">
            <a:extLst>
              <a:ext uri="{FF2B5EF4-FFF2-40B4-BE49-F238E27FC236}">
                <a16:creationId xmlns:a16="http://schemas.microsoft.com/office/drawing/2014/main" id="{0D475C12-F58C-47F7-A112-19817A71A592}"/>
              </a:ext>
            </a:extLst>
          </p:cNvPr>
          <p:cNvGrpSpPr/>
          <p:nvPr/>
        </p:nvGrpSpPr>
        <p:grpSpPr>
          <a:xfrm>
            <a:off x="4941392" y="4032455"/>
            <a:ext cx="743940" cy="743940"/>
            <a:chOff x="5068714" y="3881848"/>
            <a:chExt cx="743940" cy="743940"/>
          </a:xfrm>
        </p:grpSpPr>
        <p:sp>
          <p:nvSpPr>
            <p:cNvPr id="13" name="Oval 12">
              <a:extLst>
                <a:ext uri="{FF2B5EF4-FFF2-40B4-BE49-F238E27FC236}">
                  <a16:creationId xmlns:a16="http://schemas.microsoft.com/office/drawing/2014/main" id="{E850657F-341F-46CD-B568-9F12BFBAB36C}"/>
                </a:ext>
              </a:extLst>
            </p:cNvPr>
            <p:cNvSpPr/>
            <p:nvPr/>
          </p:nvSpPr>
          <p:spPr bwMode="auto">
            <a:xfrm>
              <a:off x="5068714" y="3881848"/>
              <a:ext cx="743940" cy="743940"/>
            </a:xfrm>
            <a:prstGeom prst="ellipse">
              <a:avLst/>
            </a:prstGeom>
            <a:solidFill>
              <a:schemeClr val="bg2"/>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9" name="CellPhone_E8EA">
              <a:extLst>
                <a:ext uri="{FF2B5EF4-FFF2-40B4-BE49-F238E27FC236}">
                  <a16:creationId xmlns:a16="http://schemas.microsoft.com/office/drawing/2014/main" id="{F052BA03-A0B1-4396-9842-B0076DAA3ADA}"/>
                </a:ext>
              </a:extLst>
            </p:cNvPr>
            <p:cNvSpPr>
              <a:spLocks noChangeAspect="1" noEditPoints="1"/>
            </p:cNvSpPr>
            <p:nvPr/>
          </p:nvSpPr>
          <p:spPr bwMode="auto">
            <a:xfrm>
              <a:off x="5347257" y="4098132"/>
              <a:ext cx="186854" cy="311373"/>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grpSp>
      <p:sp>
        <p:nvSpPr>
          <p:cNvPr id="22" name="Rectangle 21">
            <a:extLst>
              <a:ext uri="{FF2B5EF4-FFF2-40B4-BE49-F238E27FC236}">
                <a16:creationId xmlns:a16="http://schemas.microsoft.com/office/drawing/2014/main" id="{7DA17646-8F75-4C68-9CDA-774778D40EA7}"/>
              </a:ext>
            </a:extLst>
          </p:cNvPr>
          <p:cNvSpPr/>
          <p:nvPr/>
        </p:nvSpPr>
        <p:spPr>
          <a:xfrm>
            <a:off x="386990" y="4418183"/>
            <a:ext cx="2723184" cy="1200329"/>
          </a:xfrm>
          <a:prstGeom prst="rect">
            <a:avLst/>
          </a:prstGeom>
        </p:spPr>
        <p:txBody>
          <a:bodyPr wrap="squar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gradFill>
                  <a:gsLst>
                    <a:gs pos="99115">
                      <a:srgbClr val="FFFFFF"/>
                    </a:gs>
                    <a:gs pos="59000">
                      <a:srgbClr val="FFFFFF"/>
                    </a:gs>
                  </a:gsLst>
                  <a:lin ang="5400000" scaled="0"/>
                </a:gradFill>
                <a:effectLst/>
                <a:uLnTx/>
                <a:uFillTx/>
                <a:latin typeface="Segoe UI Semilight"/>
                <a:ea typeface="+mn-ea"/>
                <a:cs typeface="+mn-cs"/>
              </a:rPr>
              <a:t>Your input is important!</a:t>
            </a:r>
            <a:endParaRPr kumimoji="0" lang="en-US" sz="3600" b="0" i="0" u="none" strike="noStrike" kern="1200" cap="none" spc="0" normalizeH="0" baseline="0" noProof="0" dirty="0">
              <a:ln>
                <a:noFill/>
              </a:ln>
              <a:solidFill>
                <a:srgbClr val="353535"/>
              </a:solidFill>
              <a:effectLst/>
              <a:uLnTx/>
              <a:uFillTx/>
              <a:latin typeface="Segoe UI Semilight"/>
              <a:ea typeface="+mn-ea"/>
              <a:cs typeface="+mn-cs"/>
            </a:endParaRPr>
          </a:p>
        </p:txBody>
      </p:sp>
      <p:cxnSp>
        <p:nvCxnSpPr>
          <p:cNvPr id="24" name="Straight Connector 23">
            <a:extLst>
              <a:ext uri="{FF2B5EF4-FFF2-40B4-BE49-F238E27FC236}">
                <a16:creationId xmlns:a16="http://schemas.microsoft.com/office/drawing/2014/main" id="{F03C15D5-5757-4828-9C06-1FFB713B3281}"/>
              </a:ext>
            </a:extLst>
          </p:cNvPr>
          <p:cNvCxnSpPr/>
          <p:nvPr/>
        </p:nvCxnSpPr>
        <p:spPr>
          <a:xfrm>
            <a:off x="478715" y="4168841"/>
            <a:ext cx="3475038" cy="0"/>
          </a:xfrm>
          <a:prstGeom prst="line">
            <a:avLst/>
          </a:prstGeom>
          <a:ln w="12700">
            <a:solidFill>
              <a:schemeClr val="bg1">
                <a:alpha val="68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 name="instructions" hidden="1"/>
          <p:cNvSpPr>
            <a:spLocks noChangeArrowheads="1"/>
          </p:cNvSpPr>
          <p:nvPr/>
        </p:nvSpPr>
        <p:spPr bwMode="auto">
          <a:xfrm rot="850369">
            <a:off x="1736858" y="2495425"/>
            <a:ext cx="9326033" cy="654747"/>
          </a:xfrm>
          <a:prstGeom prst="rect">
            <a:avLst/>
          </a:prstGeom>
          <a:solidFill>
            <a:srgbClr val="FFFFFF"/>
          </a:solidFill>
          <a:ln w="9525">
            <a:solidFill>
              <a:schemeClr val="tx1"/>
            </a:solidFill>
            <a:miter lim="800000"/>
            <a:headEnd/>
            <a:tailEnd/>
          </a:ln>
        </p:spPr>
        <p:txBody>
          <a:bodyPr lIns="77714" tIns="38856" rIns="77714" bIns="38856">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FF0000"/>
                </a:solidFill>
                <a:effectLst/>
                <a:uLnTx/>
                <a:uFillTx/>
                <a:latin typeface="Segoe UI Semilight"/>
                <a:ea typeface="+mn-ea"/>
                <a:cs typeface="+mn-cs"/>
              </a:rPr>
              <a:t>Please expand notes window at bottom of slide and read. </a:t>
            </a:r>
            <a:br>
              <a:rPr kumimoji="0" lang="en-US" sz="1800" b="1" i="0" u="none" strike="noStrike" kern="0" cap="none" spc="0" normalizeH="0" baseline="0" noProof="0" dirty="0">
                <a:ln>
                  <a:noFill/>
                </a:ln>
                <a:solidFill>
                  <a:srgbClr val="FF0000"/>
                </a:solidFill>
                <a:effectLst/>
                <a:uLnTx/>
                <a:uFillTx/>
                <a:latin typeface="Segoe UI Semilight"/>
                <a:ea typeface="+mn-ea"/>
                <a:cs typeface="+mn-cs"/>
              </a:rPr>
            </a:br>
            <a:r>
              <a:rPr kumimoji="0" lang="en-US" sz="1800" b="1" i="0" u="none" strike="noStrike" kern="0" cap="none" spc="0" normalizeH="0" baseline="0" noProof="0" dirty="0">
                <a:ln>
                  <a:noFill/>
                </a:ln>
                <a:solidFill>
                  <a:srgbClr val="FF0000"/>
                </a:solidFill>
                <a:effectLst/>
                <a:uLnTx/>
                <a:uFillTx/>
                <a:latin typeface="Segoe UI Semilight"/>
                <a:ea typeface="+mn-ea"/>
                <a:cs typeface="+mn-cs"/>
              </a:rPr>
              <a:t>Then Delete this text box.</a:t>
            </a:r>
          </a:p>
        </p:txBody>
      </p:sp>
    </p:spTree>
    <p:extLst>
      <p:ext uri="{BB962C8B-B14F-4D97-AF65-F5344CB8AC3E}">
        <p14:creationId xmlns:p14="http://schemas.microsoft.com/office/powerpoint/2010/main" val="11509902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a14="http://schemas.microsoft.com/office/drawing/2010/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400" fill="hold"/>
                                        <p:tgtEl>
                                          <p:spTgt spid="5"/>
                                        </p:tgtEl>
                                        <p:attrNameLst>
                                          <p:attrName>ppt_x</p:attrName>
                                        </p:attrNameLst>
                                      </p:cBhvr>
                                      <p:tavLst>
                                        <p:tav tm="0">
                                          <p:val>
                                            <p:strVal val="0-#ppt_w/2"/>
                                          </p:val>
                                        </p:tav>
                                        <p:tav tm="100000">
                                          <p:val>
                                            <p:strVal val="#ppt_x"/>
                                          </p:val>
                                        </p:tav>
                                      </p:tavLst>
                                    </p:anim>
                                    <p:anim calcmode="lin" valueType="num">
                                      <p:cBhvr additive="base">
                                        <p:cTn id="8" dur="400" fill="hold"/>
                                        <p:tgtEl>
                                          <p:spTgt spid="5"/>
                                        </p:tgtEl>
                                        <p:attrNameLst>
                                          <p:attrName>ppt_y</p:attrName>
                                        </p:attrNameLst>
                                      </p:cBhvr>
                                      <p:tavLst>
                                        <p:tav tm="0">
                                          <p:val>
                                            <p:strVal val="#ppt_y"/>
                                          </p:val>
                                        </p:tav>
                                        <p:tav tm="100000">
                                          <p:val>
                                            <p:strVal val="#ppt_y"/>
                                          </p:val>
                                        </p:tav>
                                      </p:tavLst>
                                    </p:anim>
                                  </p:childTnLst>
                                </p:cTn>
                              </p:par>
                              <p:par>
                                <p:cTn id="9" presetID="22" presetClass="entr" presetSubtype="8" fill="hold" nodeType="withEffect">
                                  <p:stCondLst>
                                    <p:cond delay="350"/>
                                  </p:stCondLst>
                                  <p:childTnLst>
                                    <p:set>
                                      <p:cBhvr>
                                        <p:cTn id="10" dur="1" fill="hold">
                                          <p:stCondLst>
                                            <p:cond delay="0"/>
                                          </p:stCondLst>
                                        </p:cTn>
                                        <p:tgtEl>
                                          <p:spTgt spid="24"/>
                                        </p:tgtEl>
                                        <p:attrNameLst>
                                          <p:attrName>style.visibility</p:attrName>
                                        </p:attrNameLst>
                                      </p:cBhvr>
                                      <p:to>
                                        <p:strVal val="visible"/>
                                      </p:to>
                                    </p:set>
                                    <p:animEffect transition="in" filter="wipe(left)">
                                      <p:cBhvr>
                                        <p:cTn id="11" dur="500"/>
                                        <p:tgtEl>
                                          <p:spTgt spid="24"/>
                                        </p:tgtEl>
                                      </p:cBhvr>
                                    </p:animEffect>
                                  </p:childTnLst>
                                </p:cTn>
                              </p:par>
                              <p:par>
                                <p:cTn id="12" presetID="10" presetClass="entr" presetSubtype="0" fill="hold" grpId="0" nodeType="withEffect">
                                  <p:stCondLst>
                                    <p:cond delay="35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500"/>
                                        <p:tgtEl>
                                          <p:spTgt spid="2"/>
                                        </p:tgtEl>
                                      </p:cBhvr>
                                    </p:animEffect>
                                  </p:childTnLst>
                                </p:cTn>
                              </p:par>
                              <p:par>
                                <p:cTn id="15" presetID="42" presetClass="path" presetSubtype="0" decel="100000" fill="hold" grpId="1" nodeType="withEffect">
                                  <p:stCondLst>
                                    <p:cond delay="350"/>
                                  </p:stCondLst>
                                  <p:childTnLst>
                                    <p:animMotion origin="layout" path="M 2.62956E-6 1.45256E-7 L 2.62956E-6 0.05039 " pathEditMode="relative" rAng="0" ptsTypes="AA">
                                      <p:cBhvr>
                                        <p:cTn id="16" dur="500" spd="-100000" fill="hold"/>
                                        <p:tgtEl>
                                          <p:spTgt spid="2"/>
                                        </p:tgtEl>
                                        <p:attrNameLst>
                                          <p:attrName>ppt_x</p:attrName>
                                          <p:attrName>ppt_y</p:attrName>
                                        </p:attrNameLst>
                                      </p:cBhvr>
                                      <p:rCtr x="0" y="2519"/>
                                    </p:animMotion>
                                  </p:childTnLst>
                                </p:cTn>
                              </p:par>
                              <p:par>
                                <p:cTn id="17" presetID="10" presetClass="entr" presetSubtype="0" fill="hold" grpId="0" nodeType="withEffect">
                                  <p:stCondLst>
                                    <p:cond delay="350"/>
                                  </p:stCondLst>
                                  <p:childTnLst>
                                    <p:set>
                                      <p:cBhvr>
                                        <p:cTn id="18" dur="1" fill="hold">
                                          <p:stCondLst>
                                            <p:cond delay="0"/>
                                          </p:stCondLst>
                                        </p:cTn>
                                        <p:tgtEl>
                                          <p:spTgt spid="22"/>
                                        </p:tgtEl>
                                        <p:attrNameLst>
                                          <p:attrName>style.visibility</p:attrName>
                                        </p:attrNameLst>
                                      </p:cBhvr>
                                      <p:to>
                                        <p:strVal val="visible"/>
                                      </p:to>
                                    </p:set>
                                    <p:animEffect transition="in" filter="fade">
                                      <p:cBhvr>
                                        <p:cTn id="19" dur="500"/>
                                        <p:tgtEl>
                                          <p:spTgt spid="22"/>
                                        </p:tgtEl>
                                      </p:cBhvr>
                                    </p:animEffect>
                                  </p:childTnLst>
                                </p:cTn>
                              </p:par>
                              <p:par>
                                <p:cTn id="20" presetID="42" presetClass="path" presetSubtype="0" decel="100000" fill="hold" grpId="1" nodeType="withEffect">
                                  <p:stCondLst>
                                    <p:cond delay="350"/>
                                  </p:stCondLst>
                                  <p:childTnLst>
                                    <p:animMotion origin="layout" path="M 3.55629E-6 4.87971E-6 L 3.55629E-6 -0.05448 " pathEditMode="relative" rAng="0" ptsTypes="AA">
                                      <p:cBhvr>
                                        <p:cTn id="21" dur="500" spd="-100000" fill="hold"/>
                                        <p:tgtEl>
                                          <p:spTgt spid="22"/>
                                        </p:tgtEl>
                                        <p:attrNameLst>
                                          <p:attrName>ppt_x</p:attrName>
                                          <p:attrName>ppt_y</p:attrName>
                                        </p:attrNameLst>
                                      </p:cBhvr>
                                      <p:rCtr x="0" y="-2724"/>
                                    </p:animMotion>
                                  </p:childTnLst>
                                </p:cTn>
                              </p:par>
                            </p:childTnLst>
                          </p:cTn>
                        </p:par>
                        <p:par>
                          <p:cTn id="22" fill="hold">
                            <p:stCondLst>
                              <p:cond delay="850"/>
                            </p:stCondLst>
                            <p:childTnLst>
                              <p:par>
                                <p:cTn id="23" presetID="10" presetClass="entr" presetSubtype="0" fill="hold" grpId="0" nodeType="after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500"/>
                                        <p:tgtEl>
                                          <p:spTgt spid="10"/>
                                        </p:tgtEl>
                                      </p:cBhvr>
                                    </p:animEffect>
                                  </p:childTnLst>
                                </p:cTn>
                              </p:par>
                              <p:par>
                                <p:cTn id="26" presetID="22" presetClass="entr" presetSubtype="1" fill="hold" nodeType="with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wipe(up)">
                                      <p:cBhvr>
                                        <p:cTn id="28" dur="500"/>
                                        <p:tgtEl>
                                          <p:spTgt spid="12"/>
                                        </p:tgtEl>
                                      </p:cBhvr>
                                    </p:animEffect>
                                  </p:childTnLst>
                                </p:cTn>
                              </p:par>
                              <p:par>
                                <p:cTn id="29" presetID="53" presetClass="entr" presetSubtype="16" fill="hold" nodeType="withEffect">
                                  <p:stCondLst>
                                    <p:cond delay="0"/>
                                  </p:stCondLst>
                                  <p:childTnLst>
                                    <p:set>
                                      <p:cBhvr>
                                        <p:cTn id="30" dur="1" fill="hold">
                                          <p:stCondLst>
                                            <p:cond delay="0"/>
                                          </p:stCondLst>
                                        </p:cTn>
                                        <p:tgtEl>
                                          <p:spTgt spid="27"/>
                                        </p:tgtEl>
                                        <p:attrNameLst>
                                          <p:attrName>style.visibility</p:attrName>
                                        </p:attrNameLst>
                                      </p:cBhvr>
                                      <p:to>
                                        <p:strVal val="visible"/>
                                      </p:to>
                                    </p:set>
                                    <p:anim calcmode="lin" valueType="num">
                                      <p:cBhvr>
                                        <p:cTn id="31" dur="350" fill="hold"/>
                                        <p:tgtEl>
                                          <p:spTgt spid="27"/>
                                        </p:tgtEl>
                                        <p:attrNameLst>
                                          <p:attrName>ppt_w</p:attrName>
                                        </p:attrNameLst>
                                      </p:cBhvr>
                                      <p:tavLst>
                                        <p:tav tm="0">
                                          <p:val>
                                            <p:fltVal val="0"/>
                                          </p:val>
                                        </p:tav>
                                        <p:tav tm="100000">
                                          <p:val>
                                            <p:strVal val="#ppt_w"/>
                                          </p:val>
                                        </p:tav>
                                      </p:tavLst>
                                    </p:anim>
                                    <p:anim calcmode="lin" valueType="num">
                                      <p:cBhvr>
                                        <p:cTn id="32" dur="350" fill="hold"/>
                                        <p:tgtEl>
                                          <p:spTgt spid="27"/>
                                        </p:tgtEl>
                                        <p:attrNameLst>
                                          <p:attrName>ppt_h</p:attrName>
                                        </p:attrNameLst>
                                      </p:cBhvr>
                                      <p:tavLst>
                                        <p:tav tm="0">
                                          <p:val>
                                            <p:fltVal val="0"/>
                                          </p:val>
                                        </p:tav>
                                        <p:tav tm="100000">
                                          <p:val>
                                            <p:strVal val="#ppt_h"/>
                                          </p:val>
                                        </p:tav>
                                      </p:tavLst>
                                    </p:anim>
                                    <p:animEffect transition="in" filter="fade">
                                      <p:cBhvr>
                                        <p:cTn id="33" dur="350"/>
                                        <p:tgtEl>
                                          <p:spTgt spid="27"/>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6"/>
                                        </p:tgtEl>
                                        <p:attrNameLst>
                                          <p:attrName>style.visibility</p:attrName>
                                        </p:attrNameLst>
                                      </p:cBhvr>
                                      <p:to>
                                        <p:strVal val="visible"/>
                                      </p:to>
                                    </p:set>
                                    <p:animEffect transition="in" filter="fade">
                                      <p:cBhvr>
                                        <p:cTn id="36" dur="500"/>
                                        <p:tgtEl>
                                          <p:spTgt spid="6"/>
                                        </p:tgtEl>
                                      </p:cBhvr>
                                    </p:animEffect>
                                  </p:childTnLst>
                                </p:cTn>
                              </p:par>
                              <p:par>
                                <p:cTn id="37" presetID="42" presetClass="path" presetSubtype="0" decel="100000" fill="hold" grpId="1" nodeType="withEffect">
                                  <p:stCondLst>
                                    <p:cond delay="0"/>
                                  </p:stCondLst>
                                  <p:childTnLst>
                                    <p:animMotion origin="layout" path="M 4.18943E-6 3.5951E-6 L -0.03677 3.5951E-6 " pathEditMode="relative" rAng="0" ptsTypes="AA">
                                      <p:cBhvr>
                                        <p:cTn id="38" dur="500" spd="-100000" fill="hold"/>
                                        <p:tgtEl>
                                          <p:spTgt spid="6"/>
                                        </p:tgtEl>
                                        <p:attrNameLst>
                                          <p:attrName>ppt_x</p:attrName>
                                          <p:attrName>ppt_y</p:attrName>
                                        </p:attrNameLst>
                                      </p:cBhvr>
                                      <p:rCtr x="-1838" y="0"/>
                                    </p:animMotion>
                                  </p:childTnLst>
                                </p:cTn>
                              </p:par>
                              <p:par>
                                <p:cTn id="39" presetID="53" presetClass="entr" presetSubtype="16" fill="hold" nodeType="withEffect">
                                  <p:stCondLst>
                                    <p:cond delay="300"/>
                                  </p:stCondLst>
                                  <p:childTnLst>
                                    <p:set>
                                      <p:cBhvr>
                                        <p:cTn id="40" dur="1" fill="hold">
                                          <p:stCondLst>
                                            <p:cond delay="0"/>
                                          </p:stCondLst>
                                        </p:cTn>
                                        <p:tgtEl>
                                          <p:spTgt spid="26"/>
                                        </p:tgtEl>
                                        <p:attrNameLst>
                                          <p:attrName>style.visibility</p:attrName>
                                        </p:attrNameLst>
                                      </p:cBhvr>
                                      <p:to>
                                        <p:strVal val="visible"/>
                                      </p:to>
                                    </p:set>
                                    <p:anim calcmode="lin" valueType="num">
                                      <p:cBhvr>
                                        <p:cTn id="41" dur="350" fill="hold"/>
                                        <p:tgtEl>
                                          <p:spTgt spid="26"/>
                                        </p:tgtEl>
                                        <p:attrNameLst>
                                          <p:attrName>ppt_w</p:attrName>
                                        </p:attrNameLst>
                                      </p:cBhvr>
                                      <p:tavLst>
                                        <p:tav tm="0">
                                          <p:val>
                                            <p:fltVal val="0"/>
                                          </p:val>
                                        </p:tav>
                                        <p:tav tm="100000">
                                          <p:val>
                                            <p:strVal val="#ppt_w"/>
                                          </p:val>
                                        </p:tav>
                                      </p:tavLst>
                                    </p:anim>
                                    <p:anim calcmode="lin" valueType="num">
                                      <p:cBhvr>
                                        <p:cTn id="42" dur="350" fill="hold"/>
                                        <p:tgtEl>
                                          <p:spTgt spid="26"/>
                                        </p:tgtEl>
                                        <p:attrNameLst>
                                          <p:attrName>ppt_h</p:attrName>
                                        </p:attrNameLst>
                                      </p:cBhvr>
                                      <p:tavLst>
                                        <p:tav tm="0">
                                          <p:val>
                                            <p:fltVal val="0"/>
                                          </p:val>
                                        </p:tav>
                                        <p:tav tm="100000">
                                          <p:val>
                                            <p:strVal val="#ppt_h"/>
                                          </p:val>
                                        </p:tav>
                                      </p:tavLst>
                                    </p:anim>
                                    <p:animEffect transition="in" filter="fade">
                                      <p:cBhvr>
                                        <p:cTn id="43" dur="350"/>
                                        <p:tgtEl>
                                          <p:spTgt spid="26"/>
                                        </p:tgtEl>
                                      </p:cBhvr>
                                    </p:animEffect>
                                  </p:childTnLst>
                                </p:cTn>
                              </p:par>
                              <p:par>
                                <p:cTn id="44" presetID="10" presetClass="entr" presetSubtype="0" fill="hold" grpId="0" nodeType="withEffect">
                                  <p:stCondLst>
                                    <p:cond delay="300"/>
                                  </p:stCondLst>
                                  <p:childTnLst>
                                    <p:set>
                                      <p:cBhvr>
                                        <p:cTn id="45" dur="1" fill="hold">
                                          <p:stCondLst>
                                            <p:cond delay="0"/>
                                          </p:stCondLst>
                                        </p:cTn>
                                        <p:tgtEl>
                                          <p:spTgt spid="3"/>
                                        </p:tgtEl>
                                        <p:attrNameLst>
                                          <p:attrName>style.visibility</p:attrName>
                                        </p:attrNameLst>
                                      </p:cBhvr>
                                      <p:to>
                                        <p:strVal val="visible"/>
                                      </p:to>
                                    </p:set>
                                    <p:animEffect transition="in" filter="fade">
                                      <p:cBhvr>
                                        <p:cTn id="46" dur="500"/>
                                        <p:tgtEl>
                                          <p:spTgt spid="3"/>
                                        </p:tgtEl>
                                      </p:cBhvr>
                                    </p:animEffect>
                                  </p:childTnLst>
                                </p:cTn>
                              </p:par>
                              <p:par>
                                <p:cTn id="47" presetID="42" presetClass="path" presetSubtype="0" decel="100000" fill="hold" grpId="1" nodeType="withEffect">
                                  <p:stCondLst>
                                    <p:cond delay="300"/>
                                  </p:stCondLst>
                                  <p:childTnLst>
                                    <p:animMotion origin="layout" path="M -4.30687E-6 -3.40899E-6 L -0.03676 -3.40899E-6 " pathEditMode="relative" rAng="0" ptsTypes="AA">
                                      <p:cBhvr>
                                        <p:cTn id="48" dur="500" spd="-100000" fill="hold"/>
                                        <p:tgtEl>
                                          <p:spTgt spid="3"/>
                                        </p:tgtEl>
                                        <p:attrNameLst>
                                          <p:attrName>ppt_x</p:attrName>
                                          <p:attrName>ppt_y</p:attrName>
                                        </p:attrNameLst>
                                      </p:cBhvr>
                                      <p:rCtr x="-183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 grpId="0"/>
      <p:bldP spid="2" grpId="1"/>
      <p:bldP spid="3" grpId="0"/>
      <p:bldP spid="3" grpId="1"/>
      <p:bldP spid="10" grpId="0"/>
      <p:bldP spid="6" grpId="0"/>
      <p:bldP spid="6" grpId="1"/>
      <p:bldP spid="22" grpId="0"/>
      <p:bldP spid="22"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0" y="3370844"/>
            <a:ext cx="4083133" cy="362368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0" tIns="548640" rIns="182880" bIns="146304" numCol="1" spcCol="0" rtlCol="0" fromWordArt="0" anchor="t" anchorCtr="0" forceAA="0" compatLnSpc="1">
            <a:prstTxWarp prst="textNoShape">
              <a:avLst/>
            </a:prstTxWarp>
            <a:noAutofit/>
          </a:bodyPr>
          <a:lstStyle/>
          <a:p>
            <a:pPr>
              <a:spcBef>
                <a:spcPts val="588"/>
              </a:spcBef>
              <a:spcAft>
                <a:spcPts val="588"/>
              </a:spcAft>
            </a:pPr>
            <a:r>
              <a:rPr lang="en-US" sz="2000" dirty="0">
                <a:gradFill>
                  <a:gsLst>
                    <a:gs pos="10909">
                      <a:schemeClr val="tx1"/>
                    </a:gs>
                    <a:gs pos="38000">
                      <a:schemeClr val="tx1"/>
                    </a:gs>
                  </a:gsLst>
                  <a:lin ang="10800000" scaled="0"/>
                </a:gradFill>
                <a:latin typeface="Segoe UI" panose="020B0502040204020203" pitchFamily="34" charset="0"/>
                <a:cs typeface="Segoe UI" panose="020B0502040204020203" pitchFamily="34" charset="0"/>
              </a:rPr>
              <a:t>Roll your own with REST APIs</a:t>
            </a:r>
          </a:p>
          <a:p>
            <a:pPr>
              <a:spcBef>
                <a:spcPts val="588"/>
              </a:spcBef>
              <a:spcAft>
                <a:spcPts val="588"/>
              </a:spcAft>
            </a:pPr>
            <a:r>
              <a:rPr lang="en-US" sz="2000" dirty="0">
                <a:gradFill>
                  <a:gsLst>
                    <a:gs pos="10909">
                      <a:schemeClr val="tx1"/>
                    </a:gs>
                    <a:gs pos="38000">
                      <a:schemeClr val="tx1"/>
                    </a:gs>
                  </a:gsLst>
                  <a:lin ang="10800000" scaled="0"/>
                </a:gradFill>
                <a:latin typeface="Segoe UI" panose="020B0502040204020203" pitchFamily="34" charset="0"/>
                <a:cs typeface="Segoe UI" panose="020B0502040204020203" pitchFamily="34" charset="0"/>
              </a:rPr>
              <a:t>Simple to add: just a few </a:t>
            </a:r>
            <a:br>
              <a:rPr lang="en-US" sz="2000" dirty="0">
                <a:gradFill>
                  <a:gsLst>
                    <a:gs pos="10909">
                      <a:schemeClr val="tx1"/>
                    </a:gs>
                    <a:gs pos="38000">
                      <a:schemeClr val="tx1"/>
                    </a:gs>
                  </a:gsLst>
                  <a:lin ang="10800000" scaled="0"/>
                </a:gradFill>
                <a:latin typeface="Segoe UI" panose="020B0502040204020203" pitchFamily="34" charset="0"/>
                <a:cs typeface="Segoe UI" panose="020B0502040204020203" pitchFamily="34" charset="0"/>
              </a:rPr>
            </a:br>
            <a:r>
              <a:rPr lang="en-US" sz="2000" dirty="0">
                <a:gradFill>
                  <a:gsLst>
                    <a:gs pos="10909">
                      <a:schemeClr val="tx1"/>
                    </a:gs>
                    <a:gs pos="38000">
                      <a:schemeClr val="tx1"/>
                    </a:gs>
                  </a:gsLst>
                  <a:lin ang="10800000" scaled="0"/>
                </a:gradFill>
                <a:latin typeface="Segoe UI" panose="020B0502040204020203" pitchFamily="34" charset="0"/>
                <a:cs typeface="Segoe UI" panose="020B0502040204020203" pitchFamily="34" charset="0"/>
              </a:rPr>
              <a:t>lines of code required</a:t>
            </a:r>
          </a:p>
        </p:txBody>
      </p:sp>
      <p:sp>
        <p:nvSpPr>
          <p:cNvPr id="36" name="Rectangle 35"/>
          <p:cNvSpPr/>
          <p:nvPr/>
        </p:nvSpPr>
        <p:spPr bwMode="auto">
          <a:xfrm>
            <a:off x="4176671" y="3370844"/>
            <a:ext cx="4083133" cy="362368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0" tIns="548640" rIns="182880" bIns="146304" numCol="1" spcCol="0" rtlCol="0" fromWordArt="0" anchor="t" anchorCtr="0" forceAA="0" compatLnSpc="1">
            <a:prstTxWarp prst="textNoShape">
              <a:avLst/>
            </a:prstTxWarp>
            <a:noAutofit/>
          </a:bodyPr>
          <a:lstStyle/>
          <a:p>
            <a:pPr>
              <a:lnSpc>
                <a:spcPct val="90000"/>
              </a:lnSpc>
              <a:spcBef>
                <a:spcPts val="600"/>
              </a:spcBef>
            </a:pPr>
            <a:r>
              <a:rPr lang="en-US" sz="1800" dirty="0">
                <a:gradFill>
                  <a:gsLst>
                    <a:gs pos="10909">
                      <a:schemeClr val="tx1"/>
                    </a:gs>
                    <a:gs pos="38000">
                      <a:schemeClr val="tx1"/>
                    </a:gs>
                  </a:gsLst>
                  <a:lin ang="10800000" scaled="0"/>
                </a:gradFill>
                <a:latin typeface="Segoe UI" panose="020B0502040204020203" pitchFamily="34" charset="0"/>
                <a:cs typeface="Segoe UI" panose="020B0502040204020203" pitchFamily="34" charset="0"/>
              </a:rPr>
              <a:t>Integrate into the language </a:t>
            </a:r>
            <a:br>
              <a:rPr lang="en-US" sz="1800" dirty="0">
                <a:gradFill>
                  <a:gsLst>
                    <a:gs pos="10909">
                      <a:schemeClr val="tx1"/>
                    </a:gs>
                    <a:gs pos="38000">
                      <a:schemeClr val="tx1"/>
                    </a:gs>
                  </a:gsLst>
                  <a:lin ang="10800000" scaled="0"/>
                </a:gradFill>
                <a:latin typeface="Segoe UI" panose="020B0502040204020203" pitchFamily="34" charset="0"/>
                <a:cs typeface="Segoe UI" panose="020B0502040204020203" pitchFamily="34" charset="0"/>
              </a:rPr>
            </a:br>
            <a:r>
              <a:rPr lang="en-US" sz="1800" dirty="0">
                <a:gradFill>
                  <a:gsLst>
                    <a:gs pos="10909">
                      <a:schemeClr val="tx1"/>
                    </a:gs>
                    <a:gs pos="38000">
                      <a:schemeClr val="tx1"/>
                    </a:gs>
                  </a:gsLst>
                  <a:lin ang="10800000" scaled="0"/>
                </a:gradFill>
                <a:latin typeface="Segoe UI" panose="020B0502040204020203" pitchFamily="34" charset="0"/>
                <a:cs typeface="Segoe UI" panose="020B0502040204020203" pitchFamily="34" charset="0"/>
              </a:rPr>
              <a:t>and platform of your choice</a:t>
            </a:r>
          </a:p>
          <a:p>
            <a:pPr>
              <a:lnSpc>
                <a:spcPct val="90000"/>
              </a:lnSpc>
              <a:spcBef>
                <a:spcPts val="600"/>
              </a:spcBef>
            </a:pPr>
            <a:r>
              <a:rPr lang="en-US" sz="1800" dirty="0">
                <a:gradFill>
                  <a:gsLst>
                    <a:gs pos="10909">
                      <a:schemeClr val="tx1"/>
                    </a:gs>
                    <a:gs pos="38000">
                      <a:schemeClr val="tx1"/>
                    </a:gs>
                  </a:gsLst>
                  <a:lin ang="10800000" scaled="0"/>
                </a:gradFill>
                <a:latin typeface="Segoe UI" panose="020B0502040204020203" pitchFamily="34" charset="0"/>
                <a:cs typeface="Segoe UI" panose="020B0502040204020203" pitchFamily="34" charset="0"/>
              </a:rPr>
              <a:t>Breadth of offerings helps you </a:t>
            </a:r>
            <a:br>
              <a:rPr lang="en-US" sz="1800" dirty="0">
                <a:gradFill>
                  <a:gsLst>
                    <a:gs pos="10909">
                      <a:schemeClr val="tx1"/>
                    </a:gs>
                    <a:gs pos="38000">
                      <a:schemeClr val="tx1"/>
                    </a:gs>
                  </a:gsLst>
                  <a:lin ang="10800000" scaled="0"/>
                </a:gradFill>
                <a:latin typeface="Segoe UI" panose="020B0502040204020203" pitchFamily="34" charset="0"/>
                <a:cs typeface="Segoe UI" panose="020B0502040204020203" pitchFamily="34" charset="0"/>
              </a:rPr>
            </a:br>
            <a:r>
              <a:rPr lang="en-US" sz="1800" dirty="0">
                <a:gradFill>
                  <a:gsLst>
                    <a:gs pos="10909">
                      <a:schemeClr val="tx1"/>
                    </a:gs>
                    <a:gs pos="38000">
                      <a:schemeClr val="tx1"/>
                    </a:gs>
                  </a:gsLst>
                  <a:lin ang="10800000" scaled="0"/>
                </a:gradFill>
                <a:latin typeface="Segoe UI" panose="020B0502040204020203" pitchFamily="34" charset="0"/>
                <a:cs typeface="Segoe UI" panose="020B0502040204020203" pitchFamily="34" charset="0"/>
              </a:rPr>
              <a:t>find the right API for your app</a:t>
            </a:r>
          </a:p>
          <a:p>
            <a:pPr>
              <a:lnSpc>
                <a:spcPct val="90000"/>
              </a:lnSpc>
              <a:spcBef>
                <a:spcPts val="600"/>
              </a:spcBef>
            </a:pPr>
            <a:r>
              <a:rPr lang="en-US" sz="1800" dirty="0">
                <a:gradFill>
                  <a:gsLst>
                    <a:gs pos="10909">
                      <a:schemeClr val="tx1"/>
                    </a:gs>
                    <a:gs pos="38000">
                      <a:schemeClr val="tx1"/>
                    </a:gs>
                  </a:gsLst>
                  <a:lin ang="10800000" scaled="0"/>
                </a:gradFill>
                <a:latin typeface="Segoe UI" panose="020B0502040204020203" pitchFamily="34" charset="0"/>
                <a:cs typeface="Segoe UI" panose="020B0502040204020203" pitchFamily="34" charset="0"/>
              </a:rPr>
              <a:t>Bring your own data for your </a:t>
            </a:r>
            <a:br>
              <a:rPr lang="en-US" sz="1800" dirty="0">
                <a:gradFill>
                  <a:gsLst>
                    <a:gs pos="10909">
                      <a:schemeClr val="tx1"/>
                    </a:gs>
                    <a:gs pos="38000">
                      <a:schemeClr val="tx1"/>
                    </a:gs>
                  </a:gsLst>
                  <a:lin ang="10800000" scaled="0"/>
                </a:gradFill>
                <a:latin typeface="Segoe UI" panose="020B0502040204020203" pitchFamily="34" charset="0"/>
                <a:cs typeface="Segoe UI" panose="020B0502040204020203" pitchFamily="34" charset="0"/>
              </a:rPr>
            </a:br>
            <a:r>
              <a:rPr lang="en-US" sz="1800" dirty="0">
                <a:gradFill>
                  <a:gsLst>
                    <a:gs pos="10909">
                      <a:schemeClr val="tx1"/>
                    </a:gs>
                    <a:gs pos="38000">
                      <a:schemeClr val="tx1"/>
                    </a:gs>
                  </a:gsLst>
                  <a:lin ang="10800000" scaled="0"/>
                </a:gradFill>
                <a:latin typeface="Segoe UI" panose="020B0502040204020203" pitchFamily="34" charset="0"/>
                <a:cs typeface="Segoe UI" panose="020B0502040204020203" pitchFamily="34" charset="0"/>
              </a:rPr>
              <a:t>custom experience</a:t>
            </a:r>
          </a:p>
        </p:txBody>
      </p:sp>
      <p:sp>
        <p:nvSpPr>
          <p:cNvPr id="37" name="Rectangle 36"/>
          <p:cNvSpPr/>
          <p:nvPr/>
        </p:nvSpPr>
        <p:spPr bwMode="auto">
          <a:xfrm>
            <a:off x="8353342" y="3370844"/>
            <a:ext cx="4083133" cy="362368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0" tIns="548640" rIns="182880" bIns="146304" numCol="1" spcCol="0" rtlCol="0" fromWordArt="0" anchor="t" anchorCtr="0" forceAA="0" compatLnSpc="1">
            <a:prstTxWarp prst="textNoShape">
              <a:avLst/>
            </a:prstTxWarp>
            <a:noAutofit/>
          </a:bodyPr>
          <a:lstStyle/>
          <a:p>
            <a:pPr>
              <a:lnSpc>
                <a:spcPct val="90000"/>
              </a:lnSpc>
              <a:spcBef>
                <a:spcPts val="600"/>
              </a:spcBef>
              <a:spcAft>
                <a:spcPts val="588"/>
              </a:spcAft>
            </a:pPr>
            <a:r>
              <a:rPr lang="en-US" sz="1800" dirty="0">
                <a:gradFill>
                  <a:gsLst>
                    <a:gs pos="10909">
                      <a:schemeClr val="tx1"/>
                    </a:gs>
                    <a:gs pos="38000">
                      <a:schemeClr val="tx1"/>
                    </a:gs>
                  </a:gsLst>
                  <a:lin ang="10800000" scaled="0"/>
                </a:gradFill>
                <a:latin typeface="Segoe UI" panose="020B0502040204020203" pitchFamily="34" charset="0"/>
                <a:cs typeface="Segoe UI" panose="020B0502040204020203" pitchFamily="34" charset="0"/>
              </a:rPr>
              <a:t>Built by experts in their field </a:t>
            </a:r>
            <a:br>
              <a:rPr lang="en-US" sz="1800" dirty="0">
                <a:gradFill>
                  <a:gsLst>
                    <a:gs pos="10909">
                      <a:schemeClr val="tx1"/>
                    </a:gs>
                    <a:gs pos="38000">
                      <a:schemeClr val="tx1"/>
                    </a:gs>
                  </a:gsLst>
                  <a:lin ang="10800000" scaled="0"/>
                </a:gradFill>
                <a:latin typeface="Segoe UI" panose="020B0502040204020203" pitchFamily="34" charset="0"/>
                <a:cs typeface="Segoe UI" panose="020B0502040204020203" pitchFamily="34" charset="0"/>
              </a:rPr>
            </a:br>
            <a:r>
              <a:rPr lang="en-US" sz="1800" dirty="0">
                <a:gradFill>
                  <a:gsLst>
                    <a:gs pos="10909">
                      <a:schemeClr val="tx1"/>
                    </a:gs>
                    <a:gs pos="38000">
                      <a:schemeClr val="tx1"/>
                    </a:gs>
                  </a:gsLst>
                  <a:lin ang="10800000" scaled="0"/>
                </a:gradFill>
                <a:latin typeface="Segoe UI" panose="020B0502040204020203" pitchFamily="34" charset="0"/>
                <a:cs typeface="Segoe UI" panose="020B0502040204020203" pitchFamily="34" charset="0"/>
              </a:rPr>
              <a:t>from Microsoft Research, Bing, </a:t>
            </a:r>
            <a:br>
              <a:rPr lang="en-US" sz="1800" dirty="0">
                <a:gradFill>
                  <a:gsLst>
                    <a:gs pos="10909">
                      <a:schemeClr val="tx1"/>
                    </a:gs>
                    <a:gs pos="38000">
                      <a:schemeClr val="tx1"/>
                    </a:gs>
                  </a:gsLst>
                  <a:lin ang="10800000" scaled="0"/>
                </a:gradFill>
                <a:latin typeface="Segoe UI" panose="020B0502040204020203" pitchFamily="34" charset="0"/>
                <a:cs typeface="Segoe UI" panose="020B0502040204020203" pitchFamily="34" charset="0"/>
              </a:rPr>
            </a:br>
            <a:r>
              <a:rPr lang="en-US" sz="1800" dirty="0">
                <a:gradFill>
                  <a:gsLst>
                    <a:gs pos="10909">
                      <a:schemeClr val="tx1"/>
                    </a:gs>
                    <a:gs pos="38000">
                      <a:schemeClr val="tx1"/>
                    </a:gs>
                  </a:gsLst>
                  <a:lin ang="10800000" scaled="0"/>
                </a:gradFill>
                <a:latin typeface="Segoe UI" panose="020B0502040204020203" pitchFamily="34" charset="0"/>
                <a:cs typeface="Segoe UI" panose="020B0502040204020203" pitchFamily="34" charset="0"/>
              </a:rPr>
              <a:t>and Azure Machine Learning</a:t>
            </a:r>
          </a:p>
          <a:p>
            <a:pPr>
              <a:lnSpc>
                <a:spcPct val="90000"/>
              </a:lnSpc>
              <a:spcBef>
                <a:spcPts val="600"/>
              </a:spcBef>
              <a:spcAft>
                <a:spcPts val="588"/>
              </a:spcAft>
            </a:pPr>
            <a:r>
              <a:rPr lang="en-US" sz="1800" dirty="0">
                <a:gradFill>
                  <a:gsLst>
                    <a:gs pos="10909">
                      <a:schemeClr val="tx1"/>
                    </a:gs>
                    <a:gs pos="38000">
                      <a:schemeClr val="tx1"/>
                    </a:gs>
                  </a:gsLst>
                  <a:lin ang="10800000" scaled="0"/>
                </a:gradFill>
                <a:latin typeface="Segoe UI" panose="020B0502040204020203" pitchFamily="34" charset="0"/>
                <a:cs typeface="Segoe UI" panose="020B0502040204020203" pitchFamily="34" charset="0"/>
              </a:rPr>
              <a:t>Quality documentation, sample code, and community support</a:t>
            </a:r>
          </a:p>
        </p:txBody>
      </p:sp>
      <p:pic>
        <p:nvPicPr>
          <p:cNvPr id="12" name="Picture 11"/>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34487"/>
            <a:ext cx="12436475" cy="3420936"/>
          </a:xfrm>
          <a:prstGeom prst="rect">
            <a:avLst/>
          </a:prstGeom>
        </p:spPr>
      </p:pic>
      <p:sp>
        <p:nvSpPr>
          <p:cNvPr id="39" name="Rectangle 38"/>
          <p:cNvSpPr/>
          <p:nvPr/>
        </p:nvSpPr>
        <p:spPr bwMode="auto">
          <a:xfrm>
            <a:off x="0" y="-43531"/>
            <a:ext cx="8356037" cy="3432076"/>
          </a:xfrm>
          <a:prstGeom prst="rect">
            <a:avLst/>
          </a:prstGeom>
          <a:gradFill>
            <a:gsLst>
              <a:gs pos="0">
                <a:schemeClr val="tx1">
                  <a:alpha val="0"/>
                </a:schemeClr>
              </a:gs>
              <a:gs pos="100000">
                <a:schemeClr val="tx1"/>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TextBox 7"/>
          <p:cNvSpPr txBox="1"/>
          <p:nvPr/>
        </p:nvSpPr>
        <p:spPr>
          <a:xfrm>
            <a:off x="0" y="3021771"/>
            <a:ext cx="4078374" cy="664797"/>
          </a:xfrm>
          <a:prstGeom prst="rect">
            <a:avLst/>
          </a:prstGeom>
          <a:solidFill>
            <a:schemeClr val="accent3"/>
          </a:solidFill>
        </p:spPr>
        <p:txBody>
          <a:bodyPr wrap="none" lIns="182880" tIns="146304" rIns="182880" bIns="146304" rtlCol="0" anchor="ctr">
            <a:noAutofit/>
          </a:bodyPr>
          <a:lstStyle/>
          <a:p>
            <a:pPr algn="ctr" defTabSz="914225"/>
            <a:r>
              <a:rPr lang="en-US" sz="2400" dirty="0">
                <a:gradFill>
                  <a:gsLst>
                    <a:gs pos="64545">
                      <a:schemeClr val="bg1"/>
                    </a:gs>
                    <a:gs pos="54000">
                      <a:schemeClr val="bg1"/>
                    </a:gs>
                  </a:gsLst>
                  <a:lin ang="10800000" scaled="0"/>
                </a:gradFill>
                <a:latin typeface="Segoe UI" panose="020B0502040204020203" pitchFamily="34" charset="0"/>
                <a:cs typeface="Segoe UI" panose="020B0502040204020203" pitchFamily="34" charset="0"/>
              </a:rPr>
              <a:t>Easy</a:t>
            </a:r>
          </a:p>
        </p:txBody>
      </p:sp>
      <p:sp>
        <p:nvSpPr>
          <p:cNvPr id="26" name="TextBox 25"/>
          <p:cNvSpPr txBox="1"/>
          <p:nvPr/>
        </p:nvSpPr>
        <p:spPr>
          <a:xfrm>
            <a:off x="4171912" y="3021771"/>
            <a:ext cx="4087892" cy="664797"/>
          </a:xfrm>
          <a:prstGeom prst="rect">
            <a:avLst/>
          </a:prstGeom>
          <a:solidFill>
            <a:schemeClr val="accent1"/>
          </a:solidFill>
        </p:spPr>
        <p:txBody>
          <a:bodyPr wrap="none" lIns="182880" tIns="146304" rIns="182880" bIns="146304" rtlCol="0" anchor="ctr">
            <a:noAutofit/>
          </a:bodyPr>
          <a:lstStyle/>
          <a:p>
            <a:pPr algn="ctr" defTabSz="914225"/>
            <a:r>
              <a:rPr lang="en-US" sz="2400" dirty="0">
                <a:gradFill>
                  <a:gsLst>
                    <a:gs pos="71818">
                      <a:schemeClr val="bg1"/>
                    </a:gs>
                    <a:gs pos="59000">
                      <a:schemeClr val="bg1"/>
                    </a:gs>
                  </a:gsLst>
                  <a:lin ang="10800000" scaled="0"/>
                </a:gradFill>
                <a:latin typeface="Segoe UI" panose="020B0502040204020203" pitchFamily="34" charset="0"/>
                <a:cs typeface="Segoe UI" panose="020B0502040204020203" pitchFamily="34" charset="0"/>
              </a:rPr>
              <a:t>Flexible</a:t>
            </a:r>
          </a:p>
        </p:txBody>
      </p:sp>
      <p:sp>
        <p:nvSpPr>
          <p:cNvPr id="27" name="TextBox 26"/>
          <p:cNvSpPr txBox="1"/>
          <p:nvPr/>
        </p:nvSpPr>
        <p:spPr>
          <a:xfrm>
            <a:off x="8348583" y="3021771"/>
            <a:ext cx="4087892" cy="664797"/>
          </a:xfrm>
          <a:prstGeom prst="rect">
            <a:avLst/>
          </a:prstGeom>
          <a:solidFill>
            <a:schemeClr val="tx1"/>
          </a:solidFill>
        </p:spPr>
        <p:txBody>
          <a:bodyPr wrap="none" lIns="182880" tIns="146304" rIns="182880" bIns="146304" rtlCol="0" anchor="ctr">
            <a:noAutofit/>
          </a:bodyPr>
          <a:lstStyle/>
          <a:p>
            <a:pPr algn="ctr" defTabSz="914225"/>
            <a:r>
              <a:rPr lang="en-US" sz="2400" dirty="0">
                <a:gradFill>
                  <a:gsLst>
                    <a:gs pos="3636">
                      <a:schemeClr val="bg1"/>
                    </a:gs>
                    <a:gs pos="20000">
                      <a:schemeClr val="bg1"/>
                    </a:gs>
                  </a:gsLst>
                  <a:lin ang="10800000" scaled="0"/>
                </a:gradFill>
                <a:latin typeface="Segoe UI" panose="020B0502040204020203" pitchFamily="34" charset="0"/>
                <a:cs typeface="Segoe UI" panose="020B0502040204020203" pitchFamily="34" charset="0"/>
              </a:rPr>
              <a:t>Tested</a:t>
            </a:r>
          </a:p>
        </p:txBody>
      </p:sp>
      <p:sp>
        <p:nvSpPr>
          <p:cNvPr id="2" name="Title 1"/>
          <p:cNvSpPr>
            <a:spLocks noGrp="1"/>
          </p:cNvSpPr>
          <p:nvPr>
            <p:ph type="title"/>
          </p:nvPr>
        </p:nvSpPr>
        <p:spPr/>
        <p:txBody>
          <a:bodyPr>
            <a:noAutofit/>
          </a:bodyPr>
          <a:lstStyle/>
          <a:p>
            <a:r>
              <a:rPr lang="en-US" sz="6000" dirty="0">
                <a:gradFill>
                  <a:gsLst>
                    <a:gs pos="1250">
                      <a:schemeClr val="bg1"/>
                    </a:gs>
                    <a:gs pos="100000">
                      <a:schemeClr val="bg1"/>
                    </a:gs>
                  </a:gsLst>
                  <a:lin ang="5400000" scaled="0"/>
                </a:gradFill>
              </a:rPr>
              <a:t>Why Microsoft </a:t>
            </a:r>
            <a:br>
              <a:rPr lang="en-US" sz="6000" dirty="0">
                <a:gradFill>
                  <a:gsLst>
                    <a:gs pos="1250">
                      <a:schemeClr val="bg1"/>
                    </a:gs>
                    <a:gs pos="100000">
                      <a:schemeClr val="bg1"/>
                    </a:gs>
                  </a:gsLst>
                  <a:lin ang="5400000" scaled="0"/>
                </a:gradFill>
              </a:rPr>
            </a:br>
            <a:r>
              <a:rPr lang="en-US" sz="6000" dirty="0">
                <a:gradFill>
                  <a:gsLst>
                    <a:gs pos="1250">
                      <a:schemeClr val="bg1"/>
                    </a:gs>
                    <a:gs pos="100000">
                      <a:schemeClr val="bg1"/>
                    </a:gs>
                  </a:gsLst>
                  <a:lin ang="5400000" scaled="0"/>
                </a:gradFill>
              </a:rPr>
              <a:t>Cognitive Services?</a:t>
            </a:r>
          </a:p>
        </p:txBody>
      </p:sp>
      <p:grpSp>
        <p:nvGrpSpPr>
          <p:cNvPr id="21" name="Group 20"/>
          <p:cNvGrpSpPr/>
          <p:nvPr/>
        </p:nvGrpSpPr>
        <p:grpSpPr>
          <a:xfrm>
            <a:off x="475001" y="5314950"/>
            <a:ext cx="1875488" cy="1264023"/>
            <a:chOff x="336997" y="5563271"/>
            <a:chExt cx="1507043" cy="1015702"/>
          </a:xfrm>
        </p:grpSpPr>
        <p:grpSp>
          <p:nvGrpSpPr>
            <p:cNvPr id="17" name="Group 16"/>
            <p:cNvGrpSpPr/>
            <p:nvPr/>
          </p:nvGrpSpPr>
          <p:grpSpPr>
            <a:xfrm>
              <a:off x="336997" y="5563271"/>
              <a:ext cx="830874" cy="828675"/>
              <a:chOff x="481383" y="5517269"/>
              <a:chExt cx="830874" cy="828675"/>
            </a:xfrm>
          </p:grpSpPr>
          <p:pic>
            <p:nvPicPr>
              <p:cNvPr id="14" name="Picture 13"/>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83582" y="5517269"/>
                <a:ext cx="828675" cy="828675"/>
              </a:xfrm>
              <a:prstGeom prst="rect">
                <a:avLst/>
              </a:prstGeom>
            </p:spPr>
          </p:pic>
          <p:sp>
            <p:nvSpPr>
              <p:cNvPr id="23" name="TextBox 22"/>
              <p:cNvSpPr txBox="1"/>
              <p:nvPr/>
            </p:nvSpPr>
            <p:spPr>
              <a:xfrm>
                <a:off x="481383" y="5677515"/>
                <a:ext cx="812663" cy="549003"/>
              </a:xfrm>
              <a:prstGeom prst="rect">
                <a:avLst/>
              </a:prstGeom>
              <a:noFill/>
            </p:spPr>
            <p:txBody>
              <a:bodyPr wrap="square" lIns="182854" tIns="146284" rIns="182854" bIns="146284" rtlCol="0" anchor="ctr">
                <a:spAutoFit/>
              </a:bodyPr>
              <a:lstStyle/>
              <a:p>
                <a:pPr algn="ctr" defTabSz="914225">
                  <a:lnSpc>
                    <a:spcPct val="90000"/>
                  </a:lnSpc>
                  <a:spcAft>
                    <a:spcPts val="600"/>
                  </a:spcAft>
                </a:pPr>
                <a:r>
                  <a:rPr lang="en-US" sz="1400" b="1" dirty="0">
                    <a:gradFill>
                      <a:gsLst>
                        <a:gs pos="82727">
                          <a:schemeClr val="bg1"/>
                        </a:gs>
                        <a:gs pos="76000">
                          <a:schemeClr val="bg1"/>
                        </a:gs>
                      </a:gsLst>
                      <a:lin ang="10800000" scaled="0"/>
                    </a:gradFill>
                    <a:latin typeface="Segoe UI" panose="020B0502040204020203" pitchFamily="34" charset="0"/>
                    <a:cs typeface="Segoe UI" panose="020B0502040204020203" pitchFamily="34" charset="0"/>
                  </a:rPr>
                  <a:t>GET A</a:t>
                </a:r>
                <a:br>
                  <a:rPr lang="en-US" sz="1400" b="1" dirty="0">
                    <a:gradFill>
                      <a:gsLst>
                        <a:gs pos="82727">
                          <a:schemeClr val="bg1"/>
                        </a:gs>
                        <a:gs pos="76000">
                          <a:schemeClr val="bg1"/>
                        </a:gs>
                      </a:gsLst>
                      <a:lin ang="10800000" scaled="0"/>
                    </a:gradFill>
                    <a:latin typeface="Segoe UI" panose="020B0502040204020203" pitchFamily="34" charset="0"/>
                    <a:cs typeface="Segoe UI" panose="020B0502040204020203" pitchFamily="34" charset="0"/>
                  </a:rPr>
                </a:br>
                <a:r>
                  <a:rPr lang="en-US" sz="1400" b="1" dirty="0">
                    <a:gradFill>
                      <a:gsLst>
                        <a:gs pos="82727">
                          <a:schemeClr val="bg1"/>
                        </a:gs>
                        <a:gs pos="76000">
                          <a:schemeClr val="bg1"/>
                        </a:gs>
                      </a:gsLst>
                      <a:lin ang="10800000" scaled="0"/>
                    </a:gradFill>
                    <a:latin typeface="Segoe UI" panose="020B0502040204020203" pitchFamily="34" charset="0"/>
                    <a:cs typeface="Segoe UI" panose="020B0502040204020203" pitchFamily="34" charset="0"/>
                  </a:rPr>
                  <a:t> KEY</a:t>
                </a:r>
              </a:p>
            </p:txBody>
          </p:sp>
        </p:grpSp>
        <p:grpSp>
          <p:nvGrpSpPr>
            <p:cNvPr id="18" name="Group 17"/>
            <p:cNvGrpSpPr/>
            <p:nvPr/>
          </p:nvGrpSpPr>
          <p:grpSpPr>
            <a:xfrm>
              <a:off x="972360" y="5750298"/>
              <a:ext cx="871680" cy="828675"/>
              <a:chOff x="1170480" y="5712198"/>
              <a:chExt cx="871680" cy="828675"/>
            </a:xfrm>
          </p:grpSpPr>
          <p:pic>
            <p:nvPicPr>
              <p:cNvPr id="16" name="Picture 15"/>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1191601" y="5712198"/>
                <a:ext cx="828675" cy="828675"/>
              </a:xfrm>
              <a:prstGeom prst="rect">
                <a:avLst/>
              </a:prstGeom>
            </p:spPr>
          </p:pic>
          <p:sp>
            <p:nvSpPr>
              <p:cNvPr id="53" name="TextBox 52"/>
              <p:cNvSpPr txBox="1"/>
              <p:nvPr/>
            </p:nvSpPr>
            <p:spPr>
              <a:xfrm>
                <a:off x="1170480" y="5930235"/>
                <a:ext cx="871680" cy="393195"/>
              </a:xfrm>
              <a:prstGeom prst="rect">
                <a:avLst/>
              </a:prstGeom>
              <a:noFill/>
            </p:spPr>
            <p:txBody>
              <a:bodyPr wrap="square" lIns="182854" tIns="146284" rIns="182854" bIns="146284" rtlCol="0" anchor="ctr">
                <a:spAutoFit/>
              </a:bodyPr>
              <a:lstStyle/>
              <a:p>
                <a:pPr algn="ctr" defTabSz="914225">
                  <a:lnSpc>
                    <a:spcPct val="90000"/>
                  </a:lnSpc>
                  <a:spcAft>
                    <a:spcPts val="600"/>
                  </a:spcAft>
                </a:pPr>
                <a:r>
                  <a:rPr lang="en-US" sz="1400" b="1" dirty="0">
                    <a:gradFill>
                      <a:gsLst>
                        <a:gs pos="82727">
                          <a:schemeClr val="bg1"/>
                        </a:gs>
                        <a:gs pos="76000">
                          <a:schemeClr val="bg1"/>
                        </a:gs>
                      </a:gsLst>
                      <a:lin ang="10800000" scaled="0"/>
                    </a:gradFill>
                    <a:latin typeface="Segoe UI" panose="020B0502040204020203" pitchFamily="34" charset="0"/>
                    <a:cs typeface="Segoe UI" panose="020B0502040204020203" pitchFamily="34" charset="0"/>
                  </a:rPr>
                  <a:t>BUILD</a:t>
                </a:r>
              </a:p>
            </p:txBody>
          </p:sp>
        </p:grpSp>
      </p:grpSp>
      <p:sp>
        <p:nvSpPr>
          <p:cNvPr id="44" name="Freeform 11"/>
          <p:cNvSpPr>
            <a:spLocks noEditPoints="1"/>
          </p:cNvSpPr>
          <p:nvPr/>
        </p:nvSpPr>
        <p:spPr bwMode="black">
          <a:xfrm>
            <a:off x="5385081" y="5931180"/>
            <a:ext cx="401874" cy="494776"/>
          </a:xfrm>
          <a:custGeom>
            <a:avLst/>
            <a:gdLst>
              <a:gd name="T0" fmla="*/ 574 w 618"/>
              <a:gd name="T1" fmla="*/ 227 h 723"/>
              <a:gd name="T2" fmla="*/ 530 w 618"/>
              <a:gd name="T3" fmla="*/ 272 h 723"/>
              <a:gd name="T4" fmla="*/ 530 w 618"/>
              <a:gd name="T5" fmla="*/ 446 h 723"/>
              <a:gd name="T6" fmla="*/ 574 w 618"/>
              <a:gd name="T7" fmla="*/ 491 h 723"/>
              <a:gd name="T8" fmla="*/ 618 w 618"/>
              <a:gd name="T9" fmla="*/ 446 h 723"/>
              <a:gd name="T10" fmla="*/ 618 w 618"/>
              <a:gd name="T11" fmla="*/ 272 h 723"/>
              <a:gd name="T12" fmla="*/ 574 w 618"/>
              <a:gd name="T13" fmla="*/ 227 h 723"/>
              <a:gd name="T14" fmla="*/ 44 w 618"/>
              <a:gd name="T15" fmla="*/ 227 h 723"/>
              <a:gd name="T16" fmla="*/ 0 w 618"/>
              <a:gd name="T17" fmla="*/ 272 h 723"/>
              <a:gd name="T18" fmla="*/ 0 w 618"/>
              <a:gd name="T19" fmla="*/ 446 h 723"/>
              <a:gd name="T20" fmla="*/ 44 w 618"/>
              <a:gd name="T21" fmla="*/ 491 h 723"/>
              <a:gd name="T22" fmla="*/ 88 w 618"/>
              <a:gd name="T23" fmla="*/ 446 h 723"/>
              <a:gd name="T24" fmla="*/ 88 w 618"/>
              <a:gd name="T25" fmla="*/ 272 h 723"/>
              <a:gd name="T26" fmla="*/ 44 w 618"/>
              <a:gd name="T27" fmla="*/ 227 h 723"/>
              <a:gd name="T28" fmla="*/ 505 w 618"/>
              <a:gd name="T29" fmla="*/ 228 h 723"/>
              <a:gd name="T30" fmla="*/ 505 w 618"/>
              <a:gd name="T31" fmla="*/ 547 h 723"/>
              <a:gd name="T32" fmla="*/ 471 w 618"/>
              <a:gd name="T33" fmla="*/ 581 h 723"/>
              <a:gd name="T34" fmla="*/ 432 w 618"/>
              <a:gd name="T35" fmla="*/ 581 h 723"/>
              <a:gd name="T36" fmla="*/ 432 w 618"/>
              <a:gd name="T37" fmla="*/ 678 h 723"/>
              <a:gd name="T38" fmla="*/ 388 w 618"/>
              <a:gd name="T39" fmla="*/ 723 h 723"/>
              <a:gd name="T40" fmla="*/ 344 w 618"/>
              <a:gd name="T41" fmla="*/ 678 h 723"/>
              <a:gd name="T42" fmla="*/ 344 w 618"/>
              <a:gd name="T43" fmla="*/ 581 h 723"/>
              <a:gd name="T44" fmla="*/ 276 w 618"/>
              <a:gd name="T45" fmla="*/ 581 h 723"/>
              <a:gd name="T46" fmla="*/ 276 w 618"/>
              <a:gd name="T47" fmla="*/ 678 h 723"/>
              <a:gd name="T48" fmla="*/ 232 w 618"/>
              <a:gd name="T49" fmla="*/ 723 h 723"/>
              <a:gd name="T50" fmla="*/ 188 w 618"/>
              <a:gd name="T51" fmla="*/ 678 h 723"/>
              <a:gd name="T52" fmla="*/ 188 w 618"/>
              <a:gd name="T53" fmla="*/ 581 h 723"/>
              <a:gd name="T54" fmla="*/ 149 w 618"/>
              <a:gd name="T55" fmla="*/ 581 h 723"/>
              <a:gd name="T56" fmla="*/ 115 w 618"/>
              <a:gd name="T57" fmla="*/ 547 h 723"/>
              <a:gd name="T58" fmla="*/ 115 w 618"/>
              <a:gd name="T59" fmla="*/ 228 h 723"/>
              <a:gd name="T60" fmla="*/ 505 w 618"/>
              <a:gd name="T61" fmla="*/ 228 h 723"/>
              <a:gd name="T62" fmla="*/ 402 w 618"/>
              <a:gd name="T63" fmla="*/ 63 h 723"/>
              <a:gd name="T64" fmla="*/ 438 w 618"/>
              <a:gd name="T65" fmla="*/ 11 h 723"/>
              <a:gd name="T66" fmla="*/ 437 w 618"/>
              <a:gd name="T67" fmla="*/ 2 h 723"/>
              <a:gd name="T68" fmla="*/ 428 w 618"/>
              <a:gd name="T69" fmla="*/ 4 h 723"/>
              <a:gd name="T70" fmla="*/ 390 w 618"/>
              <a:gd name="T71" fmla="*/ 59 h 723"/>
              <a:gd name="T72" fmla="*/ 309 w 618"/>
              <a:gd name="T73" fmla="*/ 43 h 723"/>
              <a:gd name="T74" fmla="*/ 228 w 618"/>
              <a:gd name="T75" fmla="*/ 59 h 723"/>
              <a:gd name="T76" fmla="*/ 190 w 618"/>
              <a:gd name="T77" fmla="*/ 4 h 723"/>
              <a:gd name="T78" fmla="*/ 181 w 618"/>
              <a:gd name="T79" fmla="*/ 2 h 723"/>
              <a:gd name="T80" fmla="*/ 180 w 618"/>
              <a:gd name="T81" fmla="*/ 11 h 723"/>
              <a:gd name="T82" fmla="*/ 216 w 618"/>
              <a:gd name="T83" fmla="*/ 63 h 723"/>
              <a:gd name="T84" fmla="*/ 114 w 618"/>
              <a:gd name="T85" fmla="*/ 200 h 723"/>
              <a:gd name="T86" fmla="*/ 504 w 618"/>
              <a:gd name="T87" fmla="*/ 200 h 723"/>
              <a:gd name="T88" fmla="*/ 402 w 618"/>
              <a:gd name="T89" fmla="*/ 63 h 723"/>
              <a:gd name="T90" fmla="*/ 227 w 618"/>
              <a:gd name="T91" fmla="*/ 146 h 723"/>
              <a:gd name="T92" fmla="*/ 205 w 618"/>
              <a:gd name="T93" fmla="*/ 124 h 723"/>
              <a:gd name="T94" fmla="*/ 227 w 618"/>
              <a:gd name="T95" fmla="*/ 103 h 723"/>
              <a:gd name="T96" fmla="*/ 248 w 618"/>
              <a:gd name="T97" fmla="*/ 124 h 723"/>
              <a:gd name="T98" fmla="*/ 227 w 618"/>
              <a:gd name="T99" fmla="*/ 146 h 723"/>
              <a:gd name="T100" fmla="*/ 394 w 618"/>
              <a:gd name="T101" fmla="*/ 146 h 723"/>
              <a:gd name="T102" fmla="*/ 373 w 618"/>
              <a:gd name="T103" fmla="*/ 124 h 723"/>
              <a:gd name="T104" fmla="*/ 394 w 618"/>
              <a:gd name="T105" fmla="*/ 103 h 723"/>
              <a:gd name="T106" fmla="*/ 416 w 618"/>
              <a:gd name="T107" fmla="*/ 124 h 723"/>
              <a:gd name="T108" fmla="*/ 394 w 618"/>
              <a:gd name="T109" fmla="*/ 146 h 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18" h="723">
                <a:moveTo>
                  <a:pt x="574" y="227"/>
                </a:moveTo>
                <a:cubicBezTo>
                  <a:pt x="550" y="227"/>
                  <a:pt x="530" y="247"/>
                  <a:pt x="530" y="272"/>
                </a:cubicBezTo>
                <a:cubicBezTo>
                  <a:pt x="530" y="446"/>
                  <a:pt x="530" y="446"/>
                  <a:pt x="530" y="446"/>
                </a:cubicBezTo>
                <a:cubicBezTo>
                  <a:pt x="530" y="471"/>
                  <a:pt x="550" y="491"/>
                  <a:pt x="574" y="491"/>
                </a:cubicBezTo>
                <a:cubicBezTo>
                  <a:pt x="598" y="491"/>
                  <a:pt x="618" y="471"/>
                  <a:pt x="618" y="446"/>
                </a:cubicBezTo>
                <a:cubicBezTo>
                  <a:pt x="618" y="272"/>
                  <a:pt x="618" y="272"/>
                  <a:pt x="618" y="272"/>
                </a:cubicBezTo>
                <a:cubicBezTo>
                  <a:pt x="618" y="247"/>
                  <a:pt x="598" y="227"/>
                  <a:pt x="574" y="227"/>
                </a:cubicBezTo>
                <a:close/>
                <a:moveTo>
                  <a:pt x="44" y="227"/>
                </a:moveTo>
                <a:cubicBezTo>
                  <a:pt x="20" y="227"/>
                  <a:pt x="0" y="247"/>
                  <a:pt x="0" y="272"/>
                </a:cubicBezTo>
                <a:cubicBezTo>
                  <a:pt x="0" y="446"/>
                  <a:pt x="0" y="446"/>
                  <a:pt x="0" y="446"/>
                </a:cubicBezTo>
                <a:cubicBezTo>
                  <a:pt x="0" y="471"/>
                  <a:pt x="20" y="491"/>
                  <a:pt x="44" y="491"/>
                </a:cubicBezTo>
                <a:cubicBezTo>
                  <a:pt x="68" y="491"/>
                  <a:pt x="88" y="471"/>
                  <a:pt x="88" y="446"/>
                </a:cubicBezTo>
                <a:cubicBezTo>
                  <a:pt x="88" y="272"/>
                  <a:pt x="88" y="272"/>
                  <a:pt x="88" y="272"/>
                </a:cubicBezTo>
                <a:cubicBezTo>
                  <a:pt x="88" y="247"/>
                  <a:pt x="68" y="227"/>
                  <a:pt x="44" y="227"/>
                </a:cubicBezTo>
                <a:close/>
                <a:moveTo>
                  <a:pt x="505" y="228"/>
                </a:moveTo>
                <a:cubicBezTo>
                  <a:pt x="505" y="547"/>
                  <a:pt x="505" y="547"/>
                  <a:pt x="505" y="547"/>
                </a:cubicBezTo>
                <a:cubicBezTo>
                  <a:pt x="505" y="566"/>
                  <a:pt x="490" y="581"/>
                  <a:pt x="471" y="581"/>
                </a:cubicBezTo>
                <a:cubicBezTo>
                  <a:pt x="432" y="581"/>
                  <a:pt x="432" y="581"/>
                  <a:pt x="432" y="581"/>
                </a:cubicBezTo>
                <a:cubicBezTo>
                  <a:pt x="432" y="678"/>
                  <a:pt x="432" y="678"/>
                  <a:pt x="432" y="678"/>
                </a:cubicBezTo>
                <a:cubicBezTo>
                  <a:pt x="432" y="703"/>
                  <a:pt x="412" y="723"/>
                  <a:pt x="388" y="723"/>
                </a:cubicBezTo>
                <a:cubicBezTo>
                  <a:pt x="364" y="723"/>
                  <a:pt x="344" y="703"/>
                  <a:pt x="344" y="678"/>
                </a:cubicBezTo>
                <a:cubicBezTo>
                  <a:pt x="344" y="581"/>
                  <a:pt x="344" y="581"/>
                  <a:pt x="344" y="581"/>
                </a:cubicBezTo>
                <a:cubicBezTo>
                  <a:pt x="276" y="581"/>
                  <a:pt x="276" y="581"/>
                  <a:pt x="276" y="581"/>
                </a:cubicBezTo>
                <a:cubicBezTo>
                  <a:pt x="276" y="678"/>
                  <a:pt x="276" y="678"/>
                  <a:pt x="276" y="678"/>
                </a:cubicBezTo>
                <a:cubicBezTo>
                  <a:pt x="276" y="703"/>
                  <a:pt x="256" y="723"/>
                  <a:pt x="232" y="723"/>
                </a:cubicBezTo>
                <a:cubicBezTo>
                  <a:pt x="208" y="723"/>
                  <a:pt x="188" y="703"/>
                  <a:pt x="188" y="678"/>
                </a:cubicBezTo>
                <a:cubicBezTo>
                  <a:pt x="188" y="581"/>
                  <a:pt x="188" y="581"/>
                  <a:pt x="188" y="581"/>
                </a:cubicBezTo>
                <a:cubicBezTo>
                  <a:pt x="149" y="581"/>
                  <a:pt x="149" y="581"/>
                  <a:pt x="149" y="581"/>
                </a:cubicBezTo>
                <a:cubicBezTo>
                  <a:pt x="130" y="581"/>
                  <a:pt x="115" y="566"/>
                  <a:pt x="115" y="547"/>
                </a:cubicBezTo>
                <a:cubicBezTo>
                  <a:pt x="115" y="228"/>
                  <a:pt x="115" y="228"/>
                  <a:pt x="115" y="228"/>
                </a:cubicBezTo>
                <a:lnTo>
                  <a:pt x="505" y="228"/>
                </a:lnTo>
                <a:close/>
                <a:moveTo>
                  <a:pt x="402" y="63"/>
                </a:moveTo>
                <a:cubicBezTo>
                  <a:pt x="438" y="11"/>
                  <a:pt x="438" y="11"/>
                  <a:pt x="438" y="11"/>
                </a:cubicBezTo>
                <a:cubicBezTo>
                  <a:pt x="440" y="8"/>
                  <a:pt x="439" y="4"/>
                  <a:pt x="437" y="2"/>
                </a:cubicBezTo>
                <a:cubicBezTo>
                  <a:pt x="434" y="0"/>
                  <a:pt x="430" y="1"/>
                  <a:pt x="428" y="4"/>
                </a:cubicBezTo>
                <a:cubicBezTo>
                  <a:pt x="390" y="59"/>
                  <a:pt x="390" y="59"/>
                  <a:pt x="390" y="59"/>
                </a:cubicBezTo>
                <a:cubicBezTo>
                  <a:pt x="365" y="49"/>
                  <a:pt x="338" y="43"/>
                  <a:pt x="309" y="43"/>
                </a:cubicBezTo>
                <a:cubicBezTo>
                  <a:pt x="280" y="43"/>
                  <a:pt x="253" y="49"/>
                  <a:pt x="228" y="59"/>
                </a:cubicBezTo>
                <a:cubicBezTo>
                  <a:pt x="190" y="4"/>
                  <a:pt x="190" y="4"/>
                  <a:pt x="190" y="4"/>
                </a:cubicBezTo>
                <a:cubicBezTo>
                  <a:pt x="188" y="1"/>
                  <a:pt x="184" y="0"/>
                  <a:pt x="181" y="2"/>
                </a:cubicBezTo>
                <a:cubicBezTo>
                  <a:pt x="179" y="4"/>
                  <a:pt x="178" y="8"/>
                  <a:pt x="180" y="11"/>
                </a:cubicBezTo>
                <a:cubicBezTo>
                  <a:pt x="216" y="63"/>
                  <a:pt x="216" y="63"/>
                  <a:pt x="216" y="63"/>
                </a:cubicBezTo>
                <a:cubicBezTo>
                  <a:pt x="159" y="90"/>
                  <a:pt x="119" y="141"/>
                  <a:pt x="114" y="200"/>
                </a:cubicBezTo>
                <a:cubicBezTo>
                  <a:pt x="504" y="200"/>
                  <a:pt x="504" y="200"/>
                  <a:pt x="504" y="200"/>
                </a:cubicBezTo>
                <a:cubicBezTo>
                  <a:pt x="499" y="141"/>
                  <a:pt x="459" y="90"/>
                  <a:pt x="402" y="63"/>
                </a:cubicBezTo>
                <a:close/>
                <a:moveTo>
                  <a:pt x="227" y="146"/>
                </a:moveTo>
                <a:cubicBezTo>
                  <a:pt x="215" y="146"/>
                  <a:pt x="205" y="136"/>
                  <a:pt x="205" y="124"/>
                </a:cubicBezTo>
                <a:cubicBezTo>
                  <a:pt x="205" y="113"/>
                  <a:pt x="215" y="103"/>
                  <a:pt x="227" y="103"/>
                </a:cubicBezTo>
                <a:cubicBezTo>
                  <a:pt x="239" y="103"/>
                  <a:pt x="248" y="113"/>
                  <a:pt x="248" y="124"/>
                </a:cubicBezTo>
                <a:cubicBezTo>
                  <a:pt x="248" y="136"/>
                  <a:pt x="239" y="146"/>
                  <a:pt x="227" y="146"/>
                </a:cubicBezTo>
                <a:close/>
                <a:moveTo>
                  <a:pt x="394" y="146"/>
                </a:moveTo>
                <a:cubicBezTo>
                  <a:pt x="382" y="146"/>
                  <a:pt x="373" y="136"/>
                  <a:pt x="373" y="124"/>
                </a:cubicBezTo>
                <a:cubicBezTo>
                  <a:pt x="373" y="113"/>
                  <a:pt x="382" y="103"/>
                  <a:pt x="394" y="103"/>
                </a:cubicBezTo>
                <a:cubicBezTo>
                  <a:pt x="406" y="103"/>
                  <a:pt x="416" y="113"/>
                  <a:pt x="416" y="124"/>
                </a:cubicBezTo>
                <a:cubicBezTo>
                  <a:pt x="416" y="136"/>
                  <a:pt x="406" y="146"/>
                  <a:pt x="394" y="146"/>
                </a:cubicBezTo>
                <a:close/>
              </a:path>
            </a:pathLst>
          </a:custGeom>
          <a:solidFill>
            <a:srgbClr val="92D050"/>
          </a:solidFill>
          <a:ln>
            <a:noFill/>
          </a:ln>
        </p:spPr>
        <p:txBody>
          <a:bodyPr vert="horz" wrap="square" lIns="91427" tIns="45713" rIns="91427" bIns="45713" numCol="1" anchor="t" anchorCtr="0" compatLnSpc="1">
            <a:prstTxWarp prst="textNoShape">
              <a:avLst/>
            </a:prstTxWarp>
          </a:bodyPr>
          <a:lstStyle/>
          <a:p>
            <a:pPr defTabSz="914225"/>
            <a:endParaRPr lang="en-US">
              <a:solidFill>
                <a:srgbClr val="505050"/>
              </a:solidFill>
            </a:endParaRPr>
          </a:p>
        </p:txBody>
      </p:sp>
      <p:sp>
        <p:nvSpPr>
          <p:cNvPr id="48" name="Freeform 47"/>
          <p:cNvSpPr>
            <a:spLocks noChangeAspect="1" noEditPoints="1"/>
          </p:cNvSpPr>
          <p:nvPr/>
        </p:nvSpPr>
        <p:spPr bwMode="black">
          <a:xfrm>
            <a:off x="4621370" y="5990958"/>
            <a:ext cx="376753" cy="375220"/>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rgbClr val="0078D7"/>
          </a:solidFill>
          <a:ln>
            <a:noFill/>
          </a:ln>
          <a:extLst/>
        </p:spPr>
        <p:txBody>
          <a:bodyPr vert="horz" wrap="square" lIns="91427" tIns="45713" rIns="91427" bIns="45713" numCol="1" anchor="t" anchorCtr="0" compatLnSpc="1">
            <a:prstTxWarp prst="textNoShape">
              <a:avLst/>
            </a:prstTxWarp>
          </a:bodyPr>
          <a:lstStyle/>
          <a:p>
            <a:pPr defTabSz="914225"/>
            <a:endParaRPr lang="en-US" dirty="0">
              <a:solidFill>
                <a:srgbClr val="505050"/>
              </a:solidFill>
            </a:endParaRPr>
          </a:p>
        </p:txBody>
      </p:sp>
      <p:pic>
        <p:nvPicPr>
          <p:cNvPr id="2050" name="Picture 2" descr="http://iran-python.ir/images/python_logo.png"/>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6882710" y="6336085"/>
            <a:ext cx="1006632" cy="29211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mean.io/system/assets/img/logos/nodejs.png"/>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6933670" y="5849125"/>
            <a:ext cx="989142" cy="2658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p:cNvPicPr>
            <a:picLocks noChangeAspect="1"/>
          </p:cNvPicPr>
          <p:nvPr/>
        </p:nvPicPr>
        <p:blipFill>
          <a:blip r:embed="rId8" cstate="email">
            <a:duotone>
              <a:schemeClr val="accent6">
                <a:shade val="45000"/>
                <a:satMod val="135000"/>
              </a:schemeClr>
              <a:prstClr val="white"/>
            </a:duotone>
            <a:extLst>
              <a:ext uri="{BEBA8EAE-BF5A-486C-A8C5-ECC9F3942E4B}">
                <a14:imgProps xmlns:a14="http://schemas.microsoft.com/office/drawing/2010/main">
                  <a14:imgLayer r:embed="rId9">
                    <a14:imgEffect>
                      <a14:brightnessContrast bright="-100000"/>
                    </a14:imgEffect>
                  </a14:imgLayer>
                </a14:imgProps>
              </a:ext>
              <a:ext uri="{28A0092B-C50C-407E-A947-70E740481C1C}">
                <a14:useLocalDpi xmlns:a14="http://schemas.microsoft.com/office/drawing/2010/main"/>
              </a:ext>
            </a:extLst>
          </a:blip>
          <a:stretch>
            <a:fillRect/>
          </a:stretch>
        </p:blipFill>
        <p:spPr>
          <a:xfrm>
            <a:off x="8739217" y="5696864"/>
            <a:ext cx="922621" cy="378275"/>
          </a:xfrm>
          <a:prstGeom prst="rect">
            <a:avLst/>
          </a:prstGeom>
          <a:noFill/>
        </p:spPr>
      </p:pic>
      <p:pic>
        <p:nvPicPr>
          <p:cNvPr id="2056" name="Picture 8" descr="http://social.technet.microsoft.com/wiki/resized-image.ashx/__size/550x0/__key/communityserver-wikis-components-files/00-00-00-00-05/7206.Msdn_5F00_logo.png"/>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8739217" y="6193554"/>
            <a:ext cx="1108660" cy="338645"/>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https://upload.wikimedia.org/wikipedia/en/d/d3/UserVoice_logo.png"/>
          <p:cNvPicPr>
            <a:picLocks noChangeAspect="1" noChangeArrowheads="1"/>
          </p:cNvPicPr>
          <p:nvPr/>
        </p:nvPicPr>
        <p:blipFill>
          <a:blip r:embed="rId11" cstate="email">
            <a:extLst>
              <a:ext uri="{28A0092B-C50C-407E-A947-70E740481C1C}">
                <a14:useLocalDpi xmlns:a14="http://schemas.microsoft.com/office/drawing/2010/main"/>
              </a:ext>
            </a:extLst>
          </a:blip>
          <a:srcRect/>
          <a:stretch>
            <a:fillRect/>
          </a:stretch>
        </p:blipFill>
        <p:spPr bwMode="auto">
          <a:xfrm>
            <a:off x="10122851" y="6233354"/>
            <a:ext cx="1689952" cy="418705"/>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http://i.imgur.com/pszAeGh.png"/>
          <p:cNvPicPr>
            <a:picLocks noChangeAspect="1" noChangeArrowheads="1"/>
          </p:cNvPicPr>
          <p:nvPr/>
        </p:nvPicPr>
        <p:blipFill>
          <a:blip r:embed="rId12" cstate="email">
            <a:extLst>
              <a:ext uri="{28A0092B-C50C-407E-A947-70E740481C1C}">
                <a14:useLocalDpi xmlns:a14="http://schemas.microsoft.com/office/drawing/2010/main"/>
              </a:ext>
            </a:extLst>
          </a:blip>
          <a:srcRect/>
          <a:stretch>
            <a:fillRect/>
          </a:stretch>
        </p:blipFill>
        <p:spPr bwMode="auto">
          <a:xfrm>
            <a:off x="10122851" y="5600585"/>
            <a:ext cx="1668255" cy="418693"/>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6173913" y="5941454"/>
            <a:ext cx="372799" cy="451878"/>
          </a:xfrm>
          <a:prstGeom prst="rect">
            <a:avLst/>
          </a:prstGeom>
        </p:spPr>
      </p:pic>
    </p:spTree>
    <p:extLst>
      <p:ext uri="{BB962C8B-B14F-4D97-AF65-F5344CB8AC3E}">
        <p14:creationId xmlns:p14="http://schemas.microsoft.com/office/powerpoint/2010/main" val="3730914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4="http://schemas.microsoft.com/office/drawing/2010/main">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7784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 name="Rectangle 171"/>
          <p:cNvSpPr/>
          <p:nvPr/>
        </p:nvSpPr>
        <p:spPr bwMode="auto">
          <a:xfrm>
            <a:off x="1763" y="1213177"/>
            <a:ext cx="9718340" cy="521433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30" tIns="62165" rIns="124330" bIns="62165" numCol="1" spcCol="0" rtlCol="0" fromWordArt="0" anchor="ctr" anchorCtr="0" forceAA="0" compatLnSpc="1">
            <a:prstTxWarp prst="textNoShape">
              <a:avLst/>
            </a:prstTxWarp>
            <a:noAutofit/>
          </a:bodyPr>
          <a:lstStyle/>
          <a:p>
            <a:pPr algn="ctr" defTabSz="1267825" fontAlgn="base">
              <a:spcBef>
                <a:spcPct val="0"/>
              </a:spcBef>
              <a:spcAft>
                <a:spcPct val="0"/>
              </a:spcAft>
              <a:defRPr/>
            </a:pPr>
            <a:endParaRPr lang="en-US" sz="3264">
              <a:solidFill>
                <a:srgbClr val="505050"/>
              </a:solidFill>
              <a:latin typeface="Segoe UI"/>
              <a:ea typeface="Segoe UI" pitchFamily="34" charset="0"/>
              <a:cs typeface="Segoe UI" pitchFamily="34" charset="0"/>
            </a:endParaRPr>
          </a:p>
        </p:txBody>
      </p:sp>
      <p:sp>
        <p:nvSpPr>
          <p:cNvPr id="171" name="Rectangle 170"/>
          <p:cNvSpPr/>
          <p:nvPr/>
        </p:nvSpPr>
        <p:spPr bwMode="auto">
          <a:xfrm>
            <a:off x="1765" y="1213177"/>
            <a:ext cx="7422353" cy="521433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30" tIns="62165" rIns="124330" bIns="62165" numCol="1" spcCol="0" rtlCol="0" fromWordArt="0" anchor="ctr" anchorCtr="0" forceAA="0" compatLnSpc="1">
            <a:prstTxWarp prst="textNoShape">
              <a:avLst/>
            </a:prstTxWarp>
            <a:noAutofit/>
          </a:bodyPr>
          <a:lstStyle/>
          <a:p>
            <a:pPr algn="ctr" defTabSz="1267825" fontAlgn="base">
              <a:spcBef>
                <a:spcPct val="0"/>
              </a:spcBef>
              <a:spcAft>
                <a:spcPct val="0"/>
              </a:spcAft>
              <a:defRPr/>
            </a:pPr>
            <a:endParaRPr lang="en-US" sz="3264">
              <a:solidFill>
                <a:srgbClr val="505050"/>
              </a:solidFill>
              <a:latin typeface="Segoe UI"/>
              <a:ea typeface="Segoe UI" pitchFamily="34" charset="0"/>
              <a:cs typeface="Segoe UI" pitchFamily="34" charset="0"/>
            </a:endParaRPr>
          </a:p>
        </p:txBody>
      </p:sp>
      <p:sp>
        <p:nvSpPr>
          <p:cNvPr id="170" name="Rectangle 169"/>
          <p:cNvSpPr/>
          <p:nvPr/>
        </p:nvSpPr>
        <p:spPr bwMode="auto">
          <a:xfrm>
            <a:off x="1764" y="1213177"/>
            <a:ext cx="5107396" cy="521433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30" tIns="62165" rIns="124330" bIns="62165" numCol="1" spcCol="0" rtlCol="0" fromWordArt="0" anchor="ctr" anchorCtr="0" forceAA="0" compatLnSpc="1">
            <a:prstTxWarp prst="textNoShape">
              <a:avLst/>
            </a:prstTxWarp>
            <a:noAutofit/>
          </a:bodyPr>
          <a:lstStyle/>
          <a:p>
            <a:pPr algn="ctr" defTabSz="1267825" fontAlgn="base">
              <a:spcBef>
                <a:spcPct val="0"/>
              </a:spcBef>
              <a:spcAft>
                <a:spcPct val="0"/>
              </a:spcAft>
              <a:defRPr/>
            </a:pPr>
            <a:endParaRPr lang="en-US" sz="3264">
              <a:solidFill>
                <a:srgbClr val="505050"/>
              </a:solidFill>
              <a:latin typeface="Segoe UI"/>
              <a:ea typeface="Segoe UI" pitchFamily="34" charset="0"/>
              <a:cs typeface="Segoe UI" pitchFamily="34" charset="0"/>
            </a:endParaRPr>
          </a:p>
        </p:txBody>
      </p:sp>
      <p:graphicFrame>
        <p:nvGraphicFramePr>
          <p:cNvPr id="3" name="Object 2"/>
          <p:cNvGraphicFramePr>
            <a:graphicFrameLocks noChangeAspect="1"/>
          </p:cNvGraphicFramePr>
          <p:nvPr>
            <p:custDataLst>
              <p:tags r:id="rId2"/>
            </p:custDataLst>
            <p:extLst/>
          </p:nvPr>
        </p:nvGraphicFramePr>
        <p:xfrm>
          <a:off x="3354" y="2581"/>
          <a:ext cx="1587" cy="1587"/>
        </p:xfrm>
        <a:graphic>
          <a:graphicData uri="http://schemas.openxmlformats.org/presentationml/2006/ole">
            <mc:AlternateContent xmlns:mc="http://schemas.openxmlformats.org/markup-compatibility/2006">
              <mc:Choice xmlns:v="urn:schemas-microsoft-com:vml" Requires="v">
                <p:oleObj spid="_x0000_s1039" name="think-cell Slide" r:id="rId5" imgW="381" imgH="381" progId="TCLayout.ActiveDocument.1">
                  <p:embed/>
                </p:oleObj>
              </mc:Choice>
              <mc:Fallback>
                <p:oleObj name="think-cell Slide" r:id="rId5" imgW="381" imgH="381" progId="TCLayout.ActiveDocument.1">
                  <p:embed/>
                  <p:pic>
                    <p:nvPicPr>
                      <p:cNvPr id="3" name="Object 2"/>
                      <p:cNvPicPr/>
                      <p:nvPr/>
                    </p:nvPicPr>
                    <p:blipFill>
                      <a:blip r:embed="rId6"/>
                      <a:stretch>
                        <a:fillRect/>
                      </a:stretch>
                    </p:blipFill>
                    <p:spPr>
                      <a:xfrm>
                        <a:off x="3354" y="2581"/>
                        <a:ext cx="1587" cy="1587"/>
                      </a:xfrm>
                      <a:prstGeom prst="rect">
                        <a:avLst/>
                      </a:prstGeom>
                    </p:spPr>
                  </p:pic>
                </p:oleObj>
              </mc:Fallback>
            </mc:AlternateContent>
          </a:graphicData>
        </a:graphic>
      </p:graphicFrame>
      <p:sp>
        <p:nvSpPr>
          <p:cNvPr id="5" name="Title 4"/>
          <p:cNvSpPr>
            <a:spLocks noGrp="1"/>
          </p:cNvSpPr>
          <p:nvPr>
            <p:ph type="title"/>
          </p:nvPr>
        </p:nvSpPr>
        <p:spPr/>
        <p:txBody>
          <a:bodyPr/>
          <a:lstStyle/>
          <a:p>
            <a:r>
              <a:rPr lang="en-US" dirty="0"/>
              <a:t>A variety of real-world applications</a:t>
            </a:r>
          </a:p>
        </p:txBody>
      </p:sp>
      <p:graphicFrame>
        <p:nvGraphicFramePr>
          <p:cNvPr id="75" name="Table 20"/>
          <p:cNvGraphicFramePr>
            <a:graphicFrameLocks noGrp="1"/>
          </p:cNvGraphicFramePr>
          <p:nvPr>
            <p:extLst/>
          </p:nvPr>
        </p:nvGraphicFramePr>
        <p:xfrm>
          <a:off x="504708" y="5298031"/>
          <a:ext cx="2181982" cy="1078503"/>
        </p:xfrm>
        <a:graphic>
          <a:graphicData uri="http://schemas.openxmlformats.org/drawingml/2006/table">
            <a:tbl>
              <a:tblPr firstRow="1" bandRow="1"/>
              <a:tblGrid>
                <a:gridCol w="1133518">
                  <a:extLst>
                    <a:ext uri="{9D8B030D-6E8A-4147-A177-3AD203B41FA5}">
                      <a16:colId xmlns:a16="http://schemas.microsoft.com/office/drawing/2014/main" val="20000"/>
                    </a:ext>
                  </a:extLst>
                </a:gridCol>
                <a:gridCol w="1048464">
                  <a:extLst>
                    <a:ext uri="{9D8B030D-6E8A-4147-A177-3AD203B41FA5}">
                      <a16:colId xmlns:a16="http://schemas.microsoft.com/office/drawing/2014/main" val="20001"/>
                    </a:ext>
                  </a:extLst>
                </a:gridCol>
              </a:tblGrid>
              <a:tr h="236645">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nSpc>
                          <a:spcPct val="90000"/>
                        </a:lnSpc>
                      </a:pPr>
                      <a:r>
                        <a:rPr lang="en-US" sz="1100">
                          <a:gradFill>
                            <a:gsLst>
                              <a:gs pos="3111">
                                <a:schemeClr val="tx1"/>
                              </a:gs>
                              <a:gs pos="35000">
                                <a:schemeClr val="tx1"/>
                              </a:gs>
                            </a:gsLst>
                            <a:lin ang="5400000" scaled="1"/>
                          </a:gradFill>
                          <a:latin typeface="+mn-lt"/>
                          <a:cs typeface="Segoe UI" panose="020B0502040204020203" pitchFamily="34" charset="0"/>
                        </a:rPr>
                        <a:t>Category</a:t>
                      </a:r>
                    </a:p>
                  </a:txBody>
                  <a:tcPr marL="46623" marR="46623" marT="18649" marB="18649" anchor="ctr">
                    <a:lnL w="12700" cap="flat" cmpd="sng" algn="ctr">
                      <a:solidFill>
                        <a:srgbClr val="6E6E73">
                          <a:lumMod val="20000"/>
                          <a:lumOff val="80000"/>
                        </a:srgbClr>
                      </a:solidFill>
                      <a:prstDash val="solid"/>
                      <a:round/>
                      <a:headEnd type="none" w="med" len="med"/>
                      <a:tailEnd type="none" w="med" len="med"/>
                    </a:lnL>
                    <a:lnR w="12700" cap="flat" cmpd="sng" algn="ctr">
                      <a:solidFill>
                        <a:srgbClr val="6E6E73">
                          <a:lumMod val="20000"/>
                          <a:lumOff val="80000"/>
                        </a:srgbClr>
                      </a:solidFill>
                      <a:prstDash val="solid"/>
                      <a:round/>
                      <a:headEnd type="none" w="med" len="med"/>
                      <a:tailEnd type="none" w="med" len="med"/>
                    </a:lnR>
                    <a:lnT w="12700" cap="flat" cmpd="sng" algn="ctr">
                      <a:solidFill>
                        <a:srgbClr val="6E6E73">
                          <a:lumMod val="20000"/>
                          <a:lumOff val="80000"/>
                        </a:srgbClr>
                      </a:solidFill>
                      <a:prstDash val="solid"/>
                      <a:round/>
                      <a:headEnd type="none" w="med" len="med"/>
                      <a:tailEnd type="none" w="med" len="med"/>
                    </a:lnT>
                    <a:lnB w="12700" cap="flat" cmpd="sng" algn="ctr">
                      <a:solidFill>
                        <a:srgbClr val="6E6E73">
                          <a:lumMod val="20000"/>
                          <a:lumOff val="8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nSpc>
                          <a:spcPct val="90000"/>
                        </a:lnSpc>
                      </a:pPr>
                      <a:r>
                        <a:rPr lang="en-US" sz="1100">
                          <a:gradFill>
                            <a:gsLst>
                              <a:gs pos="3111">
                                <a:schemeClr val="tx1"/>
                              </a:gs>
                              <a:gs pos="35000">
                                <a:schemeClr val="tx1"/>
                              </a:gs>
                            </a:gsLst>
                            <a:lin ang="5400000" scaled="1"/>
                          </a:gradFill>
                          <a:latin typeface="+mn-lt"/>
                          <a:cs typeface="Segoe UI" panose="020B0502040204020203" pitchFamily="34" charset="0"/>
                        </a:rPr>
                        <a:t>People; 5</a:t>
                      </a:r>
                      <a:r>
                        <a:rPr lang="en-US" sz="1100" baseline="0">
                          <a:gradFill>
                            <a:gsLst>
                              <a:gs pos="3111">
                                <a:schemeClr val="tx1"/>
                              </a:gs>
                              <a:gs pos="35000">
                                <a:schemeClr val="tx1"/>
                              </a:gs>
                            </a:gsLst>
                            <a:lin ang="5400000" scaled="1"/>
                          </a:gradFill>
                          <a:latin typeface="+mn-lt"/>
                          <a:cs typeface="Segoe UI" panose="020B0502040204020203" pitchFamily="34" charset="0"/>
                        </a:rPr>
                        <a:t> faces</a:t>
                      </a:r>
                      <a:endParaRPr lang="en-US" sz="1100">
                        <a:gradFill>
                          <a:gsLst>
                            <a:gs pos="3111">
                              <a:schemeClr val="tx1"/>
                            </a:gs>
                            <a:gs pos="35000">
                              <a:schemeClr val="tx1"/>
                            </a:gs>
                          </a:gsLst>
                          <a:lin ang="5400000" scaled="1"/>
                        </a:gradFill>
                        <a:latin typeface="+mn-lt"/>
                        <a:cs typeface="Segoe UI" panose="020B0502040204020203" pitchFamily="34" charset="0"/>
                      </a:endParaRPr>
                    </a:p>
                  </a:txBody>
                  <a:tcPr marL="46623" marR="46623" marT="18649" marB="18649" anchor="ctr">
                    <a:lnL w="12700" cap="flat" cmpd="sng" algn="ctr">
                      <a:solidFill>
                        <a:srgbClr val="6E6E73">
                          <a:lumMod val="20000"/>
                          <a:lumOff val="80000"/>
                        </a:srgbClr>
                      </a:solidFill>
                      <a:prstDash val="solid"/>
                      <a:round/>
                      <a:headEnd type="none" w="med" len="med"/>
                      <a:tailEnd type="none" w="med" len="med"/>
                    </a:lnL>
                    <a:lnR w="12700" cap="flat" cmpd="sng" algn="ctr">
                      <a:solidFill>
                        <a:srgbClr val="6E6E73">
                          <a:lumMod val="20000"/>
                          <a:lumOff val="80000"/>
                        </a:srgbClr>
                      </a:solidFill>
                      <a:prstDash val="solid"/>
                      <a:round/>
                      <a:headEnd type="none" w="med" len="med"/>
                      <a:tailEnd type="none" w="med" len="med"/>
                    </a:lnR>
                    <a:lnT w="12700" cap="flat" cmpd="sng" algn="ctr">
                      <a:solidFill>
                        <a:srgbClr val="6E6E73">
                          <a:lumMod val="20000"/>
                          <a:lumOff val="80000"/>
                        </a:srgbClr>
                      </a:solidFill>
                      <a:prstDash val="solid"/>
                      <a:round/>
                      <a:headEnd type="none" w="med" len="med"/>
                      <a:tailEnd type="none" w="med" len="med"/>
                    </a:lnT>
                    <a:lnB w="12700" cap="flat" cmpd="sng" algn="ctr">
                      <a:solidFill>
                        <a:srgbClr val="6E6E73">
                          <a:lumMod val="20000"/>
                          <a:lumOff val="80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236645">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nSpc>
                          <a:spcPct val="90000"/>
                        </a:lnSpc>
                      </a:pPr>
                      <a:r>
                        <a:rPr lang="en-US" sz="1100">
                          <a:gradFill>
                            <a:gsLst>
                              <a:gs pos="3111">
                                <a:schemeClr val="tx1"/>
                              </a:gs>
                              <a:gs pos="35000">
                                <a:schemeClr val="tx1"/>
                              </a:gs>
                            </a:gsLst>
                            <a:lin ang="5400000" scaled="1"/>
                          </a:gradFill>
                          <a:latin typeface="+mn-lt"/>
                          <a:cs typeface="Segoe UI" panose="020B0502040204020203" pitchFamily="34" charset="0"/>
                        </a:rPr>
                        <a:t>Adult/</a:t>
                      </a:r>
                      <a:r>
                        <a:rPr lang="en-US" sz="1100" baseline="0">
                          <a:gradFill>
                            <a:gsLst>
                              <a:gs pos="3111">
                                <a:schemeClr val="tx1"/>
                              </a:gs>
                              <a:gs pos="35000">
                                <a:schemeClr val="tx1"/>
                              </a:gs>
                            </a:gsLst>
                            <a:lin ang="5400000" scaled="1"/>
                          </a:gradFill>
                          <a:latin typeface="+mn-lt"/>
                          <a:cs typeface="Segoe UI" panose="020B0502040204020203" pitchFamily="34" charset="0"/>
                        </a:rPr>
                        <a:t>R</a:t>
                      </a:r>
                      <a:r>
                        <a:rPr lang="en-US" sz="1100">
                          <a:gradFill>
                            <a:gsLst>
                              <a:gs pos="3111">
                                <a:schemeClr val="tx1"/>
                              </a:gs>
                              <a:gs pos="35000">
                                <a:schemeClr val="tx1"/>
                              </a:gs>
                            </a:gsLst>
                            <a:lin ang="5400000" scaled="1"/>
                          </a:gradFill>
                          <a:latin typeface="+mn-lt"/>
                          <a:cs typeface="Segoe UI" panose="020B0502040204020203" pitchFamily="34" charset="0"/>
                        </a:rPr>
                        <a:t>acy?</a:t>
                      </a:r>
                    </a:p>
                  </a:txBody>
                  <a:tcPr marL="46623" marR="46623" marT="18649" marB="18649" anchor="ctr">
                    <a:lnL w="12700" cap="flat" cmpd="sng" algn="ctr">
                      <a:solidFill>
                        <a:srgbClr val="6E6E73">
                          <a:lumMod val="20000"/>
                          <a:lumOff val="80000"/>
                        </a:srgbClr>
                      </a:solidFill>
                      <a:prstDash val="solid"/>
                      <a:round/>
                      <a:headEnd type="none" w="med" len="med"/>
                      <a:tailEnd type="none" w="med" len="med"/>
                    </a:lnL>
                    <a:lnR w="12700" cap="flat" cmpd="sng" algn="ctr">
                      <a:solidFill>
                        <a:srgbClr val="6E6E73">
                          <a:lumMod val="20000"/>
                          <a:lumOff val="80000"/>
                        </a:srgbClr>
                      </a:solidFill>
                      <a:prstDash val="solid"/>
                      <a:round/>
                      <a:headEnd type="none" w="med" len="med"/>
                      <a:tailEnd type="none" w="med" len="med"/>
                    </a:lnR>
                    <a:lnT w="12700" cap="flat" cmpd="sng" algn="ctr">
                      <a:solidFill>
                        <a:srgbClr val="6E6E73">
                          <a:lumMod val="20000"/>
                          <a:lumOff val="80000"/>
                        </a:srgbClr>
                      </a:solidFill>
                      <a:prstDash val="solid"/>
                      <a:round/>
                      <a:headEnd type="none" w="med" len="med"/>
                      <a:tailEnd type="none" w="med" len="med"/>
                    </a:lnT>
                    <a:lnB w="12700" cap="flat" cmpd="sng" algn="ctr">
                      <a:solidFill>
                        <a:srgbClr val="6E6E73">
                          <a:lumMod val="20000"/>
                          <a:lumOff val="8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nSpc>
                          <a:spcPct val="90000"/>
                        </a:lnSpc>
                      </a:pPr>
                      <a:r>
                        <a:rPr lang="en-US" sz="1100">
                          <a:gradFill>
                            <a:gsLst>
                              <a:gs pos="3111">
                                <a:schemeClr val="tx1"/>
                              </a:gs>
                              <a:gs pos="35000">
                                <a:schemeClr val="tx1"/>
                              </a:gs>
                            </a:gsLst>
                            <a:lin ang="5400000" scaled="1"/>
                          </a:gradFill>
                          <a:latin typeface="+mn-lt"/>
                          <a:cs typeface="Segoe UI" panose="020B0502040204020203" pitchFamily="34" charset="0"/>
                        </a:rPr>
                        <a:t>False</a:t>
                      </a:r>
                      <a:r>
                        <a:rPr lang="en-US" sz="1100" baseline="0">
                          <a:gradFill>
                            <a:gsLst>
                              <a:gs pos="3111">
                                <a:schemeClr val="tx1"/>
                              </a:gs>
                              <a:gs pos="35000">
                                <a:schemeClr val="tx1"/>
                              </a:gs>
                            </a:gsLst>
                            <a:lin ang="5400000" scaled="1"/>
                          </a:gradFill>
                          <a:latin typeface="+mn-lt"/>
                          <a:cs typeface="Segoe UI" panose="020B0502040204020203" pitchFamily="34" charset="0"/>
                        </a:rPr>
                        <a:t>/False</a:t>
                      </a:r>
                      <a:endParaRPr lang="en-US" sz="1100">
                        <a:gradFill>
                          <a:gsLst>
                            <a:gs pos="3111">
                              <a:schemeClr val="tx1"/>
                            </a:gs>
                            <a:gs pos="35000">
                              <a:schemeClr val="tx1"/>
                            </a:gs>
                          </a:gsLst>
                          <a:lin ang="5400000" scaled="1"/>
                        </a:gradFill>
                        <a:latin typeface="+mn-lt"/>
                        <a:cs typeface="Segoe UI" panose="020B0502040204020203" pitchFamily="34" charset="0"/>
                      </a:endParaRPr>
                    </a:p>
                  </a:txBody>
                  <a:tcPr marL="46623" marR="46623" marT="18649" marB="18649" anchor="ctr">
                    <a:lnL w="12700" cap="flat" cmpd="sng" algn="ctr">
                      <a:solidFill>
                        <a:srgbClr val="6E6E73">
                          <a:lumMod val="20000"/>
                          <a:lumOff val="80000"/>
                        </a:srgbClr>
                      </a:solidFill>
                      <a:prstDash val="solid"/>
                      <a:round/>
                      <a:headEnd type="none" w="med" len="med"/>
                      <a:tailEnd type="none" w="med" len="med"/>
                    </a:lnL>
                    <a:lnR w="12700" cap="flat" cmpd="sng" algn="ctr">
                      <a:solidFill>
                        <a:srgbClr val="6E6E73">
                          <a:lumMod val="20000"/>
                          <a:lumOff val="80000"/>
                        </a:srgbClr>
                      </a:solidFill>
                      <a:prstDash val="solid"/>
                      <a:round/>
                      <a:headEnd type="none" w="med" len="med"/>
                      <a:tailEnd type="none" w="med" len="med"/>
                    </a:lnR>
                    <a:lnT w="12700" cap="flat" cmpd="sng" algn="ctr">
                      <a:solidFill>
                        <a:srgbClr val="6E6E73">
                          <a:lumMod val="20000"/>
                          <a:lumOff val="80000"/>
                        </a:srgbClr>
                      </a:solidFill>
                      <a:prstDash val="solid"/>
                      <a:round/>
                      <a:headEnd type="none" w="med" len="med"/>
                      <a:tailEnd type="none" w="med" len="med"/>
                    </a:lnT>
                    <a:lnB w="12700" cap="flat" cmpd="sng" algn="ctr">
                      <a:solidFill>
                        <a:srgbClr val="6E6E73">
                          <a:lumMod val="20000"/>
                          <a:lumOff val="80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68568">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nSpc>
                          <a:spcPct val="90000"/>
                        </a:lnSpc>
                      </a:pPr>
                      <a:r>
                        <a:rPr lang="en-US" sz="1100">
                          <a:gradFill>
                            <a:gsLst>
                              <a:gs pos="3111">
                                <a:schemeClr val="tx1"/>
                              </a:gs>
                              <a:gs pos="35000">
                                <a:schemeClr val="tx1"/>
                              </a:gs>
                            </a:gsLst>
                            <a:lin ang="5400000" scaled="1"/>
                          </a:gradFill>
                          <a:latin typeface="+mn-lt"/>
                          <a:cs typeface="Segoe UI" panose="020B0502040204020203" pitchFamily="34" charset="0"/>
                        </a:rPr>
                        <a:t>Dominant</a:t>
                      </a:r>
                      <a:r>
                        <a:rPr lang="en-US" sz="1100" baseline="0">
                          <a:gradFill>
                            <a:gsLst>
                              <a:gs pos="3111">
                                <a:schemeClr val="tx1"/>
                              </a:gs>
                              <a:gs pos="35000">
                                <a:schemeClr val="tx1"/>
                              </a:gs>
                            </a:gsLst>
                            <a:lin ang="5400000" scaled="1"/>
                          </a:gradFill>
                          <a:latin typeface="+mn-lt"/>
                          <a:cs typeface="Segoe UI" panose="020B0502040204020203" pitchFamily="34" charset="0"/>
                        </a:rPr>
                        <a:t> c</a:t>
                      </a:r>
                      <a:r>
                        <a:rPr lang="en-US" sz="1100">
                          <a:gradFill>
                            <a:gsLst>
                              <a:gs pos="3111">
                                <a:schemeClr val="tx1"/>
                              </a:gs>
                              <a:gs pos="35000">
                                <a:schemeClr val="tx1"/>
                              </a:gs>
                            </a:gsLst>
                            <a:lin ang="5400000" scaled="1"/>
                          </a:gradFill>
                          <a:latin typeface="+mn-lt"/>
                          <a:cs typeface="Segoe UI" panose="020B0502040204020203" pitchFamily="34" charset="0"/>
                        </a:rPr>
                        <a:t>olors</a:t>
                      </a:r>
                    </a:p>
                  </a:txBody>
                  <a:tcPr marL="46623" marR="46623" marT="18649" marB="18649" anchor="ctr">
                    <a:lnL w="12700" cap="flat" cmpd="sng" algn="ctr">
                      <a:solidFill>
                        <a:srgbClr val="6E6E73">
                          <a:lumMod val="20000"/>
                          <a:lumOff val="80000"/>
                        </a:srgbClr>
                      </a:solidFill>
                      <a:prstDash val="solid"/>
                      <a:round/>
                      <a:headEnd type="none" w="med" len="med"/>
                      <a:tailEnd type="none" w="med" len="med"/>
                    </a:lnL>
                    <a:lnR w="12700" cap="flat" cmpd="sng" algn="ctr">
                      <a:solidFill>
                        <a:srgbClr val="6E6E73">
                          <a:lumMod val="20000"/>
                          <a:lumOff val="80000"/>
                        </a:srgbClr>
                      </a:solidFill>
                      <a:prstDash val="solid"/>
                      <a:round/>
                      <a:headEnd type="none" w="med" len="med"/>
                      <a:tailEnd type="none" w="med" len="med"/>
                    </a:lnR>
                    <a:lnT w="12700" cap="flat" cmpd="sng" algn="ctr">
                      <a:solidFill>
                        <a:srgbClr val="6E6E73">
                          <a:lumMod val="20000"/>
                          <a:lumOff val="80000"/>
                        </a:srgbClr>
                      </a:solidFill>
                      <a:prstDash val="solid"/>
                      <a:round/>
                      <a:headEnd type="none" w="med" len="med"/>
                      <a:tailEnd type="none" w="med" len="med"/>
                    </a:lnT>
                    <a:lnB w="12700" cap="flat" cmpd="sng" algn="ctr">
                      <a:solidFill>
                        <a:srgbClr val="6E6E73">
                          <a:lumMod val="20000"/>
                          <a:lumOff val="8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nSpc>
                          <a:spcPct val="90000"/>
                        </a:lnSpc>
                      </a:pPr>
                      <a:endParaRPr lang="en-US" sz="1100">
                        <a:gradFill>
                          <a:gsLst>
                            <a:gs pos="3111">
                              <a:schemeClr val="tx1"/>
                            </a:gs>
                            <a:gs pos="35000">
                              <a:schemeClr val="tx1"/>
                            </a:gs>
                          </a:gsLst>
                          <a:lin ang="5400000" scaled="1"/>
                        </a:gradFill>
                        <a:latin typeface="+mn-lt"/>
                        <a:cs typeface="Segoe UI" panose="020B0502040204020203" pitchFamily="34" charset="0"/>
                      </a:endParaRPr>
                    </a:p>
                  </a:txBody>
                  <a:tcPr marL="46623" marR="46623" marT="18649" marB="18649" anchor="ctr">
                    <a:lnL w="12700" cap="flat" cmpd="sng" algn="ctr">
                      <a:solidFill>
                        <a:srgbClr val="6E6E73">
                          <a:lumMod val="20000"/>
                          <a:lumOff val="80000"/>
                        </a:srgbClr>
                      </a:solidFill>
                      <a:prstDash val="solid"/>
                      <a:round/>
                      <a:headEnd type="none" w="med" len="med"/>
                      <a:tailEnd type="none" w="med" len="med"/>
                    </a:lnL>
                    <a:lnR w="12700" cap="flat" cmpd="sng" algn="ctr">
                      <a:solidFill>
                        <a:srgbClr val="6E6E73">
                          <a:lumMod val="20000"/>
                          <a:lumOff val="80000"/>
                        </a:srgbClr>
                      </a:solidFill>
                      <a:prstDash val="solid"/>
                      <a:round/>
                      <a:headEnd type="none" w="med" len="med"/>
                      <a:tailEnd type="none" w="med" len="med"/>
                    </a:lnR>
                    <a:lnT w="12700" cap="flat" cmpd="sng" algn="ctr">
                      <a:solidFill>
                        <a:srgbClr val="6E6E73">
                          <a:lumMod val="20000"/>
                          <a:lumOff val="80000"/>
                        </a:srgbClr>
                      </a:solidFill>
                      <a:prstDash val="solid"/>
                      <a:round/>
                      <a:headEnd type="none" w="med" len="med"/>
                      <a:tailEnd type="none" w="med" len="med"/>
                    </a:lnT>
                    <a:lnB w="12700" cap="flat" cmpd="sng" algn="ctr">
                      <a:solidFill>
                        <a:srgbClr val="6E6E73">
                          <a:lumMod val="20000"/>
                          <a:lumOff val="80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236645">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nSpc>
                          <a:spcPct val="90000"/>
                        </a:lnSpc>
                      </a:pPr>
                      <a:r>
                        <a:rPr lang="en-US" sz="1100">
                          <a:gradFill>
                            <a:gsLst>
                              <a:gs pos="3111">
                                <a:schemeClr val="tx1"/>
                              </a:gs>
                              <a:gs pos="35000">
                                <a:schemeClr val="tx1"/>
                              </a:gs>
                            </a:gsLst>
                            <a:lin ang="5400000" scaled="1"/>
                          </a:gradFill>
                          <a:latin typeface="+mn-lt"/>
                          <a:cs typeface="Segoe UI" panose="020B0502040204020203" pitchFamily="34" charset="0"/>
                        </a:rPr>
                        <a:t>Accent color</a:t>
                      </a:r>
                    </a:p>
                  </a:txBody>
                  <a:tcPr marL="46623" marR="46623" marT="18649" marB="18649" anchor="ctr">
                    <a:lnL w="12700" cap="flat" cmpd="sng" algn="ctr">
                      <a:solidFill>
                        <a:srgbClr val="6E6E73">
                          <a:lumMod val="20000"/>
                          <a:lumOff val="80000"/>
                        </a:srgbClr>
                      </a:solidFill>
                      <a:prstDash val="solid"/>
                      <a:round/>
                      <a:headEnd type="none" w="med" len="med"/>
                      <a:tailEnd type="none" w="med" len="med"/>
                    </a:lnL>
                    <a:lnR w="12700" cap="flat" cmpd="sng" algn="ctr">
                      <a:solidFill>
                        <a:srgbClr val="6E6E73">
                          <a:lumMod val="20000"/>
                          <a:lumOff val="80000"/>
                        </a:srgbClr>
                      </a:solidFill>
                      <a:prstDash val="solid"/>
                      <a:round/>
                      <a:headEnd type="none" w="med" len="med"/>
                      <a:tailEnd type="none" w="med" len="med"/>
                    </a:lnR>
                    <a:lnT w="12700" cap="flat" cmpd="sng" algn="ctr">
                      <a:solidFill>
                        <a:srgbClr val="6E6E73">
                          <a:lumMod val="20000"/>
                          <a:lumOff val="80000"/>
                        </a:srgbClr>
                      </a:solidFill>
                      <a:prstDash val="solid"/>
                      <a:round/>
                      <a:headEnd type="none" w="med" len="med"/>
                      <a:tailEnd type="none" w="med" len="med"/>
                    </a:lnT>
                    <a:lnB w="12700" cap="flat" cmpd="sng" algn="ctr">
                      <a:solidFill>
                        <a:srgbClr val="6E6E73">
                          <a:lumMod val="20000"/>
                          <a:lumOff val="8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nSpc>
                          <a:spcPct val="90000"/>
                        </a:lnSpc>
                      </a:pPr>
                      <a:endParaRPr lang="en-US" sz="1100" dirty="0">
                        <a:gradFill>
                          <a:gsLst>
                            <a:gs pos="3111">
                              <a:schemeClr val="tx1"/>
                            </a:gs>
                            <a:gs pos="35000">
                              <a:schemeClr val="tx1"/>
                            </a:gs>
                          </a:gsLst>
                          <a:lin ang="5400000" scaled="1"/>
                        </a:gradFill>
                        <a:latin typeface="+mn-lt"/>
                        <a:cs typeface="Segoe UI" panose="020B0502040204020203" pitchFamily="34" charset="0"/>
                      </a:endParaRPr>
                    </a:p>
                  </a:txBody>
                  <a:tcPr marL="46623" marR="46623" marT="18649" marB="18649" anchor="ctr">
                    <a:lnL w="12700" cap="flat" cmpd="sng" algn="ctr">
                      <a:solidFill>
                        <a:srgbClr val="6E6E73">
                          <a:lumMod val="20000"/>
                          <a:lumOff val="80000"/>
                        </a:srgbClr>
                      </a:solidFill>
                      <a:prstDash val="solid"/>
                      <a:round/>
                      <a:headEnd type="none" w="med" len="med"/>
                      <a:tailEnd type="none" w="med" len="med"/>
                    </a:lnL>
                    <a:lnR w="12700" cap="flat" cmpd="sng" algn="ctr">
                      <a:solidFill>
                        <a:srgbClr val="6E6E73">
                          <a:lumMod val="20000"/>
                          <a:lumOff val="80000"/>
                        </a:srgbClr>
                      </a:solidFill>
                      <a:prstDash val="solid"/>
                      <a:round/>
                      <a:headEnd type="none" w="med" len="med"/>
                      <a:tailEnd type="none" w="med" len="med"/>
                    </a:lnR>
                    <a:lnT w="12700" cap="flat" cmpd="sng" algn="ctr">
                      <a:solidFill>
                        <a:srgbClr val="6E6E73">
                          <a:lumMod val="20000"/>
                          <a:lumOff val="80000"/>
                        </a:srgbClr>
                      </a:solidFill>
                      <a:prstDash val="solid"/>
                      <a:round/>
                      <a:headEnd type="none" w="med" len="med"/>
                      <a:tailEnd type="none" w="med" len="med"/>
                    </a:lnT>
                    <a:lnB w="12700" cap="flat" cmpd="sng" algn="ctr">
                      <a:solidFill>
                        <a:srgbClr val="6E6E73">
                          <a:lumMod val="20000"/>
                          <a:lumOff val="80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bl>
          </a:graphicData>
        </a:graphic>
      </p:graphicFrame>
      <p:grpSp>
        <p:nvGrpSpPr>
          <p:cNvPr id="28" name="Group 27">
            <a:extLst>
              <a:ext uri="{FF2B5EF4-FFF2-40B4-BE49-F238E27FC236}">
                <a16:creationId xmlns:a16="http://schemas.microsoft.com/office/drawing/2014/main" id="{E813D4AA-2BC1-470E-B476-E0BA1692B088}"/>
              </a:ext>
            </a:extLst>
          </p:cNvPr>
          <p:cNvGrpSpPr/>
          <p:nvPr/>
        </p:nvGrpSpPr>
        <p:grpSpPr>
          <a:xfrm>
            <a:off x="1698489" y="5831617"/>
            <a:ext cx="449087" cy="250994"/>
            <a:chOff x="1664472" y="5717791"/>
            <a:chExt cx="440321" cy="246095"/>
          </a:xfrm>
        </p:grpSpPr>
        <p:sp>
          <p:nvSpPr>
            <p:cNvPr id="17" name="Rectangle 16"/>
            <p:cNvSpPr/>
            <p:nvPr/>
          </p:nvSpPr>
          <p:spPr bwMode="auto">
            <a:xfrm>
              <a:off x="1664472" y="5717791"/>
              <a:ext cx="108815" cy="105859"/>
            </a:xfrm>
            <a:prstGeom prst="rect">
              <a:avLst/>
            </a:prstGeom>
            <a:solidFill>
              <a:schemeClr val="bg1"/>
            </a:solidFill>
            <a:ln>
              <a:solidFill>
                <a:srgbClr val="08080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algn="ctr" defTabSz="950869" fontAlgn="base">
                <a:spcBef>
                  <a:spcPct val="0"/>
                </a:spcBef>
                <a:spcAft>
                  <a:spcPct val="0"/>
                </a:spcAft>
                <a:defRPr/>
              </a:pPr>
              <a:endParaRPr lang="en-US" sz="2448" kern="0">
                <a:solidFill>
                  <a:srgbClr val="505050"/>
                </a:solidFill>
                <a:latin typeface="Segoe UI"/>
                <a:ea typeface="Segoe UI" pitchFamily="34" charset="0"/>
                <a:cs typeface="Segoe UI" pitchFamily="34" charset="0"/>
              </a:endParaRPr>
            </a:p>
          </p:txBody>
        </p:sp>
        <p:sp>
          <p:nvSpPr>
            <p:cNvPr id="81" name="Rectangle 80"/>
            <p:cNvSpPr/>
            <p:nvPr/>
          </p:nvSpPr>
          <p:spPr bwMode="auto">
            <a:xfrm>
              <a:off x="1830226" y="5717791"/>
              <a:ext cx="108815" cy="105859"/>
            </a:xfrm>
            <a:prstGeom prst="rect">
              <a:avLst/>
            </a:prstGeom>
            <a:solidFill>
              <a:schemeClr val="bg1">
                <a:lumMod val="50000"/>
              </a:schemeClr>
            </a:solidFill>
            <a:ln>
              <a:solidFill>
                <a:srgbClr val="08080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algn="ctr" defTabSz="950869" fontAlgn="base">
                <a:spcBef>
                  <a:spcPct val="0"/>
                </a:spcBef>
                <a:spcAft>
                  <a:spcPct val="0"/>
                </a:spcAft>
                <a:defRPr/>
              </a:pPr>
              <a:endParaRPr lang="en-US" sz="2448" kern="0">
                <a:solidFill>
                  <a:srgbClr val="505050"/>
                </a:solidFill>
                <a:latin typeface="Segoe UI"/>
                <a:ea typeface="Segoe UI" pitchFamily="34" charset="0"/>
                <a:cs typeface="Segoe UI" pitchFamily="34" charset="0"/>
              </a:endParaRPr>
            </a:p>
          </p:txBody>
        </p:sp>
        <p:sp>
          <p:nvSpPr>
            <p:cNvPr id="91" name="Rectangle 90"/>
            <p:cNvSpPr/>
            <p:nvPr/>
          </p:nvSpPr>
          <p:spPr bwMode="auto">
            <a:xfrm>
              <a:off x="1995978" y="5717791"/>
              <a:ext cx="108815" cy="105859"/>
            </a:xfrm>
            <a:prstGeom prst="rect">
              <a:avLst/>
            </a:prstGeom>
            <a:solidFill>
              <a:schemeClr val="bg2">
                <a:lumMod val="25000"/>
              </a:schemeClr>
            </a:solidFill>
            <a:ln>
              <a:solidFill>
                <a:srgbClr val="08080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algn="ctr" defTabSz="950869" fontAlgn="base">
                <a:spcBef>
                  <a:spcPct val="0"/>
                </a:spcBef>
                <a:spcAft>
                  <a:spcPct val="0"/>
                </a:spcAft>
                <a:defRPr/>
              </a:pPr>
              <a:endParaRPr lang="en-US" sz="2448" kern="0">
                <a:solidFill>
                  <a:srgbClr val="505050"/>
                </a:solidFill>
                <a:latin typeface="Segoe UI"/>
                <a:ea typeface="Segoe UI" pitchFamily="34" charset="0"/>
                <a:cs typeface="Segoe UI" pitchFamily="34" charset="0"/>
              </a:endParaRPr>
            </a:p>
          </p:txBody>
        </p:sp>
        <p:sp>
          <p:nvSpPr>
            <p:cNvPr id="104" name="Rectangle 103"/>
            <p:cNvSpPr/>
            <p:nvPr/>
          </p:nvSpPr>
          <p:spPr bwMode="auto">
            <a:xfrm>
              <a:off x="1664472" y="5858027"/>
              <a:ext cx="108817" cy="105859"/>
            </a:xfrm>
            <a:prstGeom prst="rect">
              <a:avLst/>
            </a:prstGeom>
            <a:solidFill>
              <a:schemeClr val="tx1">
                <a:lumMod val="50000"/>
              </a:schemeClr>
            </a:solidFill>
            <a:ln>
              <a:solidFill>
                <a:srgbClr val="08080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algn="ctr" defTabSz="950869" fontAlgn="base">
                <a:spcBef>
                  <a:spcPct val="0"/>
                </a:spcBef>
                <a:spcAft>
                  <a:spcPct val="0"/>
                </a:spcAft>
                <a:defRPr/>
              </a:pPr>
              <a:endParaRPr lang="en-US" sz="2448" kern="0">
                <a:solidFill>
                  <a:srgbClr val="505050"/>
                </a:solidFill>
                <a:latin typeface="Segoe UI"/>
                <a:ea typeface="Segoe UI" pitchFamily="34" charset="0"/>
                <a:cs typeface="Segoe UI" pitchFamily="34" charset="0"/>
              </a:endParaRPr>
            </a:p>
          </p:txBody>
        </p:sp>
      </p:grpSp>
      <p:sp>
        <p:nvSpPr>
          <p:cNvPr id="70" name="Rectangle 69"/>
          <p:cNvSpPr/>
          <p:nvPr/>
        </p:nvSpPr>
        <p:spPr bwMode="auto">
          <a:xfrm>
            <a:off x="464302" y="1273721"/>
            <a:ext cx="2262796" cy="5105953"/>
          </a:xfrm>
          <a:prstGeom prst="rect">
            <a:avLst/>
          </a:prstGeom>
          <a:solidFill>
            <a:schemeClr val="tx1">
              <a:lumMod val="20000"/>
              <a:lumOff val="80000"/>
              <a:alpha val="17000"/>
            </a:schemeClr>
          </a:solidFill>
          <a:ln w="9525" cap="flat" cmpd="sng" algn="ctr">
            <a:no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37"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pic>
        <p:nvPicPr>
          <p:cNvPr id="7" name="Picture 6"/>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513519" y="3931937"/>
            <a:ext cx="2164363" cy="1264631"/>
          </a:xfrm>
          <a:prstGeom prst="rect">
            <a:avLst/>
          </a:prstGeom>
        </p:spPr>
      </p:pic>
      <p:grpSp>
        <p:nvGrpSpPr>
          <p:cNvPr id="8" name="Group 7">
            <a:extLst>
              <a:ext uri="{FF2B5EF4-FFF2-40B4-BE49-F238E27FC236}">
                <a16:creationId xmlns:a16="http://schemas.microsoft.com/office/drawing/2014/main" id="{C3DB683A-B8D9-4244-845C-1C46D88DF3A6}"/>
              </a:ext>
            </a:extLst>
          </p:cNvPr>
          <p:cNvGrpSpPr/>
          <p:nvPr/>
        </p:nvGrpSpPr>
        <p:grpSpPr>
          <a:xfrm>
            <a:off x="464302" y="1321557"/>
            <a:ext cx="2262796" cy="2557228"/>
            <a:chOff x="454375" y="1295762"/>
            <a:chExt cx="2218629" cy="2507314"/>
          </a:xfrm>
        </p:grpSpPr>
        <p:grpSp>
          <p:nvGrpSpPr>
            <p:cNvPr id="27" name="Group 26">
              <a:extLst>
                <a:ext uri="{FF2B5EF4-FFF2-40B4-BE49-F238E27FC236}">
                  <a16:creationId xmlns:a16="http://schemas.microsoft.com/office/drawing/2014/main" id="{06D175FB-DAA9-418F-8678-627B7D775CDD}"/>
                </a:ext>
              </a:extLst>
            </p:cNvPr>
            <p:cNvGrpSpPr/>
            <p:nvPr/>
          </p:nvGrpSpPr>
          <p:grpSpPr>
            <a:xfrm>
              <a:off x="454375" y="1295762"/>
              <a:ext cx="2218629" cy="2507314"/>
              <a:chOff x="454375" y="1295762"/>
              <a:chExt cx="2218629" cy="2507314"/>
            </a:xfrm>
          </p:grpSpPr>
          <p:sp>
            <p:nvSpPr>
              <p:cNvPr id="88" name="Freeform 78"/>
              <p:cNvSpPr/>
              <p:nvPr/>
            </p:nvSpPr>
            <p:spPr bwMode="auto">
              <a:xfrm>
                <a:off x="454375" y="1295762"/>
                <a:ext cx="2218629" cy="432692"/>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49196" tIns="93247" rIns="149196" bIns="93247" numCol="1" spcCol="0" rtlCol="0" fromWordArt="0" anchor="ctr" anchorCtr="0" forceAA="0" compatLnSpc="1">
                <a:prstTxWarp prst="textNoShape">
                  <a:avLst/>
                </a:prstTxWarp>
                <a:noAutofit/>
              </a:bodyPr>
              <a:lstStyle/>
              <a:p>
                <a:pPr defTabSz="969790" fontAlgn="base">
                  <a:spcBef>
                    <a:spcPct val="0"/>
                  </a:spcBef>
                  <a:spcAft>
                    <a:spcPct val="0"/>
                  </a:spcAft>
                  <a:defRPr/>
                </a:pPr>
                <a:r>
                  <a:rPr lang="en-US" sz="1903" kern="0" dirty="0">
                    <a:solidFill>
                      <a:srgbClr val="FFFFFF"/>
                    </a:solidFill>
                    <a:latin typeface="Segoe UI Semibold" panose="020B0702040204020203" pitchFamily="34" charset="0"/>
                    <a:cs typeface="Segoe UI Semibold" panose="020B0702040204020203" pitchFamily="34" charset="0"/>
                  </a:rPr>
                  <a:t>Vision</a:t>
                </a:r>
              </a:p>
            </p:txBody>
          </p:sp>
          <p:sp>
            <p:nvSpPr>
              <p:cNvPr id="79" name="Oval Callout 6"/>
              <p:cNvSpPr/>
              <p:nvPr/>
            </p:nvSpPr>
            <p:spPr bwMode="auto">
              <a:xfrm>
                <a:off x="1281283" y="1915078"/>
                <a:ext cx="1195365" cy="761180"/>
              </a:xfrm>
              <a:prstGeom prst="wedgeRectCallout">
                <a:avLst>
                  <a:gd name="adj1" fmla="val -60408"/>
                  <a:gd name="adj2" fmla="val -8409"/>
                </a:avLst>
              </a:prstGeom>
              <a:solidFill>
                <a:srgbClr val="FFFFFF"/>
              </a:solidFill>
              <a:ln w="9525" cap="flat" cmpd="sng" algn="ctr">
                <a:solidFill>
                  <a:schemeClr val="bg1">
                    <a:lumMod val="75000"/>
                  </a:schemeClr>
                </a:solidFill>
                <a:prstDash val="solid"/>
                <a:headEnd type="none" w="med" len="med"/>
                <a:tailEnd type="none" w="med" len="med"/>
              </a:ln>
              <a:effectLst/>
            </p:spPr>
            <p:txBody>
              <a:bodyPr lIns="93260" tIns="93260" rIns="93260" bIns="93260" rtlCol="0" anchor="t" anchorCtr="0"/>
              <a:lstStyle/>
              <a:p>
                <a:pPr defTabSz="913534">
                  <a:lnSpc>
                    <a:spcPct val="90000"/>
                  </a:lnSpc>
                  <a:defRPr/>
                </a:pPr>
                <a:r>
                  <a:rPr lang="en-US" sz="1122" kern="0" dirty="0">
                    <a:gradFill>
                      <a:gsLst>
                        <a:gs pos="84000">
                          <a:srgbClr val="3F3F3F"/>
                        </a:gs>
                        <a:gs pos="43000">
                          <a:srgbClr val="3F3F3F"/>
                        </a:gs>
                      </a:gsLst>
                      <a:lin ang="10800000" scaled="0"/>
                    </a:gradFill>
                    <a:latin typeface="Segoe UI"/>
                    <a:ea typeface="Segoe UI" pitchFamily="34" charset="0"/>
                    <a:cs typeface="Segoe UI" pitchFamily="34" charset="0"/>
                  </a:rPr>
                  <a:t>What is in the image?</a:t>
                </a:r>
              </a:p>
            </p:txBody>
          </p:sp>
          <p:sp>
            <p:nvSpPr>
              <p:cNvPr id="80" name="Pentagon 79"/>
              <p:cNvSpPr/>
              <p:nvPr/>
            </p:nvSpPr>
            <p:spPr bwMode="auto">
              <a:xfrm rot="5400000">
                <a:off x="1287563" y="2417635"/>
                <a:ext cx="552253" cy="2218629"/>
              </a:xfrm>
              <a:prstGeom prst="rect">
                <a:avLst/>
              </a:prstGeom>
              <a:solidFill>
                <a:schemeClr val="tx1"/>
              </a:solidFill>
              <a:ln w="9525" cap="flat" cmpd="sng" algn="ctr">
                <a:noFill/>
                <a:prstDash val="solid"/>
                <a:headEnd type="none" w="med" len="med"/>
                <a:tailEnd type="none" w="med" len="med"/>
              </a:ln>
              <a:effectLst/>
            </p:spPr>
            <p:txBody>
              <a:bodyPr rot="0" spcFirstLastPara="0" vertOverflow="overflow" horzOverflow="overflow" vert="vert270" wrap="square" lIns="179234" tIns="143389" rIns="179234" bIns="143389" numCol="1" spcCol="0" rtlCol="0" fromWordArt="0" anchor="ctr" anchorCtr="0" forceAA="0" compatLnSpc="1">
                <a:prstTxWarp prst="textNoShape">
                  <a:avLst/>
                </a:prstTxWarp>
                <a:noAutofit/>
              </a:bodyPr>
              <a:lstStyle/>
              <a:p>
                <a:pPr defTabSz="913773" fontAlgn="base">
                  <a:spcBef>
                    <a:spcPct val="0"/>
                  </a:spcBef>
                  <a:spcAft>
                    <a:spcPct val="0"/>
                  </a:spcAft>
                  <a:defRPr/>
                </a:pPr>
                <a:r>
                  <a:rPr lang="en-US" sz="1428" kern="0" dirty="0">
                    <a:gradFill>
                      <a:gsLst>
                        <a:gs pos="1333">
                          <a:prstClr val="white"/>
                        </a:gs>
                        <a:gs pos="13000">
                          <a:prstClr val="white"/>
                        </a:gs>
                      </a:gsLst>
                      <a:lin ang="10800000" scaled="0"/>
                    </a:gradFill>
                    <a:latin typeface="Segoe UI"/>
                    <a:ea typeface="Segoe UI" pitchFamily="34" charset="0"/>
                    <a:cs typeface="Segoe UI" pitchFamily="34" charset="0"/>
                  </a:rPr>
                  <a:t>Computer Vision</a:t>
                </a:r>
              </a:p>
            </p:txBody>
          </p:sp>
          <p:grpSp>
            <p:nvGrpSpPr>
              <p:cNvPr id="16" name="Group 15">
                <a:extLst>
                  <a:ext uri="{FF2B5EF4-FFF2-40B4-BE49-F238E27FC236}">
                    <a16:creationId xmlns:a16="http://schemas.microsoft.com/office/drawing/2014/main" id="{68AD1D11-6D02-4952-9FE8-05BA1F2F16A7}"/>
                  </a:ext>
                </a:extLst>
              </p:cNvPr>
              <p:cNvGrpSpPr/>
              <p:nvPr/>
            </p:nvGrpSpPr>
            <p:grpSpPr>
              <a:xfrm>
                <a:off x="622107" y="2111940"/>
                <a:ext cx="348356" cy="973067"/>
                <a:chOff x="622107" y="2111940"/>
                <a:chExt cx="348356" cy="973067"/>
              </a:xfrm>
            </p:grpSpPr>
            <p:sp>
              <p:nvSpPr>
                <p:cNvPr id="93" name="Freeform 745">
                  <a:extLst>
                    <a:ext uri="{FF2B5EF4-FFF2-40B4-BE49-F238E27FC236}">
                      <a16:creationId xmlns:a16="http://schemas.microsoft.com/office/drawing/2014/main" id="{9C2C50F5-0055-4274-9560-0F0702D483BF}"/>
                    </a:ext>
                  </a:extLst>
                </p:cNvPr>
                <p:cNvSpPr>
                  <a:spLocks/>
                </p:cNvSpPr>
                <p:nvPr/>
              </p:nvSpPr>
              <p:spPr bwMode="auto">
                <a:xfrm>
                  <a:off x="622107" y="2376614"/>
                  <a:ext cx="348356" cy="708393"/>
                </a:xfrm>
                <a:custGeom>
                  <a:avLst/>
                  <a:gdLst>
                    <a:gd name="T0" fmla="*/ 62 w 76"/>
                    <a:gd name="T1" fmla="*/ 0 h 154"/>
                    <a:gd name="T2" fmla="*/ 14 w 76"/>
                    <a:gd name="T3" fmla="*/ 0 h 154"/>
                    <a:gd name="T4" fmla="*/ 0 w 76"/>
                    <a:gd name="T5" fmla="*/ 14 h 154"/>
                    <a:gd name="T6" fmla="*/ 0 w 76"/>
                    <a:gd name="T7" fmla="*/ 79 h 154"/>
                    <a:gd name="T8" fmla="*/ 14 w 76"/>
                    <a:gd name="T9" fmla="*/ 93 h 154"/>
                    <a:gd name="T10" fmla="*/ 14 w 76"/>
                    <a:gd name="T11" fmla="*/ 93 h 154"/>
                    <a:gd name="T12" fmla="*/ 14 w 76"/>
                    <a:gd name="T13" fmla="*/ 140 h 154"/>
                    <a:gd name="T14" fmla="*/ 28 w 76"/>
                    <a:gd name="T15" fmla="*/ 154 h 154"/>
                    <a:gd name="T16" fmla="*/ 49 w 76"/>
                    <a:gd name="T17" fmla="*/ 154 h 154"/>
                    <a:gd name="T18" fmla="*/ 62 w 76"/>
                    <a:gd name="T19" fmla="*/ 140 h 154"/>
                    <a:gd name="T20" fmla="*/ 62 w 76"/>
                    <a:gd name="T21" fmla="*/ 93 h 154"/>
                    <a:gd name="T22" fmla="*/ 62 w 76"/>
                    <a:gd name="T23" fmla="*/ 93 h 154"/>
                    <a:gd name="T24" fmla="*/ 76 w 76"/>
                    <a:gd name="T25" fmla="*/ 79 h 154"/>
                    <a:gd name="T26" fmla="*/ 76 w 76"/>
                    <a:gd name="T27" fmla="*/ 14 h 154"/>
                    <a:gd name="T28" fmla="*/ 62 w 76"/>
                    <a:gd name="T29"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154">
                      <a:moveTo>
                        <a:pt x="62" y="0"/>
                      </a:moveTo>
                      <a:cubicBezTo>
                        <a:pt x="14" y="0"/>
                        <a:pt x="14" y="0"/>
                        <a:pt x="14" y="0"/>
                      </a:cubicBezTo>
                      <a:cubicBezTo>
                        <a:pt x="6" y="0"/>
                        <a:pt x="0" y="6"/>
                        <a:pt x="0" y="14"/>
                      </a:cubicBezTo>
                      <a:cubicBezTo>
                        <a:pt x="0" y="79"/>
                        <a:pt x="0" y="79"/>
                        <a:pt x="0" y="79"/>
                      </a:cubicBezTo>
                      <a:cubicBezTo>
                        <a:pt x="0" y="87"/>
                        <a:pt x="6" y="93"/>
                        <a:pt x="14" y="93"/>
                      </a:cubicBezTo>
                      <a:cubicBezTo>
                        <a:pt x="14" y="93"/>
                        <a:pt x="14" y="93"/>
                        <a:pt x="14" y="93"/>
                      </a:cubicBezTo>
                      <a:cubicBezTo>
                        <a:pt x="14" y="140"/>
                        <a:pt x="14" y="140"/>
                        <a:pt x="14" y="140"/>
                      </a:cubicBezTo>
                      <a:cubicBezTo>
                        <a:pt x="14" y="148"/>
                        <a:pt x="20" y="154"/>
                        <a:pt x="28" y="154"/>
                      </a:cubicBezTo>
                      <a:cubicBezTo>
                        <a:pt x="49" y="154"/>
                        <a:pt x="49" y="154"/>
                        <a:pt x="49" y="154"/>
                      </a:cubicBezTo>
                      <a:cubicBezTo>
                        <a:pt x="56" y="154"/>
                        <a:pt x="62" y="148"/>
                        <a:pt x="62" y="140"/>
                      </a:cubicBezTo>
                      <a:cubicBezTo>
                        <a:pt x="62" y="93"/>
                        <a:pt x="62" y="93"/>
                        <a:pt x="62" y="93"/>
                      </a:cubicBezTo>
                      <a:cubicBezTo>
                        <a:pt x="62" y="93"/>
                        <a:pt x="62" y="93"/>
                        <a:pt x="62" y="93"/>
                      </a:cubicBezTo>
                      <a:cubicBezTo>
                        <a:pt x="70" y="93"/>
                        <a:pt x="76" y="87"/>
                        <a:pt x="76" y="79"/>
                      </a:cubicBezTo>
                      <a:cubicBezTo>
                        <a:pt x="76" y="14"/>
                        <a:pt x="76" y="14"/>
                        <a:pt x="76" y="14"/>
                      </a:cubicBezTo>
                      <a:cubicBezTo>
                        <a:pt x="76" y="6"/>
                        <a:pt x="70" y="0"/>
                        <a:pt x="62" y="0"/>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3F3F3F"/>
                    </a:solidFill>
                    <a:latin typeface="Segoe UI"/>
                  </a:endParaRPr>
                </a:p>
              </p:txBody>
            </p:sp>
            <p:sp>
              <p:nvSpPr>
                <p:cNvPr id="96" name="Oval 746">
                  <a:extLst>
                    <a:ext uri="{FF2B5EF4-FFF2-40B4-BE49-F238E27FC236}">
                      <a16:creationId xmlns:a16="http://schemas.microsoft.com/office/drawing/2014/main" id="{3629AE0A-A79B-490B-A7F1-CF62832C3543}"/>
                    </a:ext>
                  </a:extLst>
                </p:cNvPr>
                <p:cNvSpPr>
                  <a:spLocks noChangeArrowheads="1"/>
                </p:cNvSpPr>
                <p:nvPr/>
              </p:nvSpPr>
              <p:spPr bwMode="auto">
                <a:xfrm>
                  <a:off x="690222" y="2111940"/>
                  <a:ext cx="212127" cy="210181"/>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3F3F3F"/>
                    </a:solidFill>
                    <a:latin typeface="Segoe UI"/>
                  </a:endParaRPr>
                </a:p>
              </p:txBody>
            </p:sp>
          </p:grpSp>
        </p:grpSp>
        <p:pic>
          <p:nvPicPr>
            <p:cNvPr id="136" name="Picture 135">
              <a:extLst>
                <a:ext uri="{FF2B5EF4-FFF2-40B4-BE49-F238E27FC236}">
                  <a16:creationId xmlns:a16="http://schemas.microsoft.com/office/drawing/2014/main" id="{572C6FFC-E1AF-4173-96DF-33A4A880140F}"/>
                </a:ext>
              </a:extLst>
            </p:cNvPr>
            <p:cNvPicPr>
              <a:picLocks noChangeAspect="1"/>
            </p:cNvPicPr>
            <p:nvPr/>
          </p:nvPicPr>
          <p:blipFill rotWithShape="1">
            <a:blip r:embed="rId8" cstate="email">
              <a:biLevel thresh="25000"/>
              <a:extLst>
                <a:ext uri="{28A0092B-C50C-407E-A947-70E740481C1C}">
                  <a14:useLocalDpi xmlns:a14="http://schemas.microsoft.com/office/drawing/2010/main"/>
                </a:ext>
              </a:extLst>
            </a:blip>
            <a:srcRect/>
            <a:stretch/>
          </p:blipFill>
          <p:spPr>
            <a:xfrm>
              <a:off x="2123297" y="1316928"/>
              <a:ext cx="530014" cy="457062"/>
            </a:xfrm>
            <a:prstGeom prst="rect">
              <a:avLst/>
            </a:prstGeom>
          </p:spPr>
        </p:pic>
      </p:grpSp>
      <p:grpSp>
        <p:nvGrpSpPr>
          <p:cNvPr id="15" name="Group 14">
            <a:extLst>
              <a:ext uri="{FF2B5EF4-FFF2-40B4-BE49-F238E27FC236}">
                <a16:creationId xmlns:a16="http://schemas.microsoft.com/office/drawing/2014/main" id="{6FDFEA70-DB2C-4D64-BDD9-2142E9438860}"/>
              </a:ext>
            </a:extLst>
          </p:cNvPr>
          <p:cNvGrpSpPr/>
          <p:nvPr/>
        </p:nvGrpSpPr>
        <p:grpSpPr>
          <a:xfrm>
            <a:off x="2803691" y="1273721"/>
            <a:ext cx="2262796" cy="5153789"/>
            <a:chOff x="2748101" y="1248859"/>
            <a:chExt cx="2218629" cy="5053193"/>
          </a:xfrm>
        </p:grpSpPr>
        <p:grpSp>
          <p:nvGrpSpPr>
            <p:cNvPr id="23" name="Group 22">
              <a:extLst>
                <a:ext uri="{FF2B5EF4-FFF2-40B4-BE49-F238E27FC236}">
                  <a16:creationId xmlns:a16="http://schemas.microsoft.com/office/drawing/2014/main" id="{16A98EAE-3DBD-46FA-B4A1-BFC3AE78B06E}"/>
                </a:ext>
              </a:extLst>
            </p:cNvPr>
            <p:cNvGrpSpPr/>
            <p:nvPr/>
          </p:nvGrpSpPr>
          <p:grpSpPr>
            <a:xfrm>
              <a:off x="2748101" y="1295761"/>
              <a:ext cx="2218629" cy="5006291"/>
              <a:chOff x="2748101" y="1295761"/>
              <a:chExt cx="2218629" cy="5006291"/>
            </a:xfrm>
          </p:grpSpPr>
          <p:grpSp>
            <p:nvGrpSpPr>
              <p:cNvPr id="33" name="Group 32"/>
              <p:cNvGrpSpPr/>
              <p:nvPr/>
            </p:nvGrpSpPr>
            <p:grpSpPr>
              <a:xfrm>
                <a:off x="2748101" y="1295761"/>
                <a:ext cx="2218629" cy="5006291"/>
                <a:chOff x="2034745" y="971593"/>
                <a:chExt cx="1664208" cy="3755251"/>
              </a:xfrm>
            </p:grpSpPr>
            <p:sp>
              <p:nvSpPr>
                <p:cNvPr id="92" name="Rectangle 91"/>
                <p:cNvSpPr/>
                <p:nvPr/>
              </p:nvSpPr>
              <p:spPr bwMode="auto">
                <a:xfrm>
                  <a:off x="2034745" y="971593"/>
                  <a:ext cx="1664208" cy="3755251"/>
                </a:xfrm>
                <a:prstGeom prst="rect">
                  <a:avLst/>
                </a:prstGeom>
                <a:solidFill>
                  <a:schemeClr val="tx1">
                    <a:lumMod val="20000"/>
                    <a:lumOff val="80000"/>
                    <a:alpha val="17000"/>
                  </a:schemeClr>
                </a:solidFill>
                <a:ln w="9525" cap="flat" cmpd="sng" algn="ctr">
                  <a:no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37"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sp>
              <p:nvSpPr>
                <p:cNvPr id="71" name="Freeform 83"/>
                <p:cNvSpPr/>
                <p:nvPr/>
              </p:nvSpPr>
              <p:spPr bwMode="auto">
                <a:xfrm>
                  <a:off x="2034745" y="971594"/>
                  <a:ext cx="1664208" cy="32456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49196" tIns="93247" rIns="149196" bIns="93247" numCol="1" spcCol="0" rtlCol="0" fromWordArt="0" anchor="ctr" anchorCtr="0" forceAA="0" compatLnSpc="1">
                  <a:prstTxWarp prst="textNoShape">
                    <a:avLst/>
                  </a:prstTxWarp>
                  <a:noAutofit/>
                </a:bodyPr>
                <a:lstStyle/>
                <a:p>
                  <a:pPr defTabSz="969790" fontAlgn="base">
                    <a:spcBef>
                      <a:spcPct val="0"/>
                    </a:spcBef>
                    <a:spcAft>
                      <a:spcPct val="0"/>
                    </a:spcAft>
                    <a:defRPr/>
                  </a:pPr>
                  <a:r>
                    <a:rPr lang="en-US" sz="1903" kern="0" dirty="0">
                      <a:solidFill>
                        <a:srgbClr val="FFFFFF"/>
                      </a:solidFill>
                      <a:latin typeface="Segoe UI Semibold" panose="020B0702040204020203" pitchFamily="34" charset="0"/>
                      <a:cs typeface="Segoe UI Semibold" panose="020B0702040204020203" pitchFamily="34" charset="0"/>
                    </a:rPr>
                    <a:t>Speech</a:t>
                  </a:r>
                </a:p>
              </p:txBody>
            </p:sp>
          </p:grpSp>
          <p:sp>
            <p:nvSpPr>
              <p:cNvPr id="97" name="Oval Callout 6"/>
              <p:cNvSpPr/>
              <p:nvPr/>
            </p:nvSpPr>
            <p:spPr bwMode="auto">
              <a:xfrm>
                <a:off x="3550900" y="1915078"/>
                <a:ext cx="1289293" cy="761180"/>
              </a:xfrm>
              <a:prstGeom prst="wedgeRectCallout">
                <a:avLst>
                  <a:gd name="adj1" fmla="val -58880"/>
                  <a:gd name="adj2" fmla="val -7575"/>
                </a:avLst>
              </a:prstGeom>
              <a:solidFill>
                <a:srgbClr val="FFFFFF"/>
              </a:solidFill>
              <a:ln w="9525" cap="flat" cmpd="sng" algn="ctr">
                <a:solidFill>
                  <a:schemeClr val="bg1">
                    <a:lumMod val="75000"/>
                  </a:schemeClr>
                </a:solidFill>
                <a:prstDash val="solid"/>
                <a:headEnd type="none" w="med" len="med"/>
                <a:tailEnd type="none" w="med" len="med"/>
              </a:ln>
              <a:effectLst/>
            </p:spPr>
            <p:txBody>
              <a:bodyPr lIns="93260" tIns="93260" rIns="93260" bIns="93260" rtlCol="0" anchor="t" anchorCtr="0"/>
              <a:lstStyle/>
              <a:p>
                <a:pPr defTabSz="913534">
                  <a:lnSpc>
                    <a:spcPct val="90000"/>
                  </a:lnSpc>
                  <a:defRPr/>
                </a:pPr>
                <a:r>
                  <a:rPr lang="en-US" sz="1122" kern="0">
                    <a:gradFill>
                      <a:gsLst>
                        <a:gs pos="84000">
                          <a:srgbClr val="3F3F3F"/>
                        </a:gs>
                        <a:gs pos="43000">
                          <a:srgbClr val="3F3F3F"/>
                        </a:gs>
                      </a:gsLst>
                      <a:lin ang="10800000" scaled="0"/>
                    </a:gradFill>
                    <a:latin typeface="Segoe UI"/>
                    <a:ea typeface="Segoe UI" pitchFamily="34" charset="0"/>
                    <a:cs typeface="Segoe UI" pitchFamily="34" charset="0"/>
                  </a:rPr>
                  <a:t>Give me directions to the nearest local branch.</a:t>
                </a:r>
              </a:p>
            </p:txBody>
          </p:sp>
          <p:grpSp>
            <p:nvGrpSpPr>
              <p:cNvPr id="14" name="Group 13">
                <a:extLst>
                  <a:ext uri="{FF2B5EF4-FFF2-40B4-BE49-F238E27FC236}">
                    <a16:creationId xmlns:a16="http://schemas.microsoft.com/office/drawing/2014/main" id="{5F986A16-8A9C-4A5D-87EA-EB250524FE67}"/>
                  </a:ext>
                </a:extLst>
              </p:cNvPr>
              <p:cNvGrpSpPr/>
              <p:nvPr/>
            </p:nvGrpSpPr>
            <p:grpSpPr>
              <a:xfrm>
                <a:off x="2748101" y="3250824"/>
                <a:ext cx="2218629" cy="2952379"/>
                <a:chOff x="2748101" y="3250824"/>
                <a:chExt cx="2218629" cy="2952379"/>
              </a:xfrm>
            </p:grpSpPr>
            <p:sp>
              <p:nvSpPr>
                <p:cNvPr id="100" name="Pentagon 99"/>
                <p:cNvSpPr/>
                <p:nvPr/>
              </p:nvSpPr>
              <p:spPr bwMode="auto">
                <a:xfrm rot="5400000">
                  <a:off x="3581290" y="2417635"/>
                  <a:ext cx="552251" cy="2218629"/>
                </a:xfrm>
                <a:prstGeom prst="rect">
                  <a:avLst/>
                </a:prstGeom>
                <a:solidFill>
                  <a:schemeClr val="tx1"/>
                </a:solidFill>
                <a:ln w="9525" cap="flat" cmpd="sng" algn="ctr">
                  <a:noFill/>
                  <a:prstDash val="solid"/>
                  <a:headEnd type="none" w="med" len="med"/>
                  <a:tailEnd type="none" w="med" len="med"/>
                </a:ln>
                <a:effectLst/>
              </p:spPr>
              <p:txBody>
                <a:bodyPr rot="0" spcFirstLastPara="0" vertOverflow="overflow" horzOverflow="overflow" vert="vert270" wrap="square" lIns="179234" tIns="143389" rIns="179234" bIns="143389" numCol="1" spcCol="0" rtlCol="0" fromWordArt="0" anchor="ctr" anchorCtr="0" forceAA="0" compatLnSpc="1">
                  <a:prstTxWarp prst="textNoShape">
                    <a:avLst/>
                  </a:prstTxWarp>
                  <a:noAutofit/>
                </a:bodyPr>
                <a:lstStyle/>
                <a:p>
                  <a:pPr defTabSz="913773" fontAlgn="base">
                    <a:spcBef>
                      <a:spcPct val="0"/>
                    </a:spcBef>
                    <a:spcAft>
                      <a:spcPct val="0"/>
                    </a:spcAft>
                    <a:defRPr/>
                  </a:pPr>
                  <a:r>
                    <a:rPr lang="en-US" sz="1428" kern="0" dirty="0">
                      <a:gradFill>
                        <a:gsLst>
                          <a:gs pos="1333">
                            <a:prstClr val="white"/>
                          </a:gs>
                          <a:gs pos="13000">
                            <a:prstClr val="white"/>
                          </a:gs>
                        </a:gsLst>
                        <a:lin ang="10800000" scaled="0"/>
                      </a:gradFill>
                      <a:latin typeface="Segoe UI"/>
                      <a:ea typeface="Segoe UI" pitchFamily="34" charset="0"/>
                      <a:cs typeface="Segoe UI" pitchFamily="34" charset="0"/>
                    </a:rPr>
                    <a:t>Bing Speech</a:t>
                  </a:r>
                </a:p>
              </p:txBody>
            </p:sp>
            <p:grpSp>
              <p:nvGrpSpPr>
                <p:cNvPr id="47" name="Group 46"/>
                <p:cNvGrpSpPr/>
                <p:nvPr/>
              </p:nvGrpSpPr>
              <p:grpSpPr>
                <a:xfrm>
                  <a:off x="2825290" y="4136415"/>
                  <a:ext cx="2064251" cy="2066788"/>
                  <a:chOff x="2067831" y="3102386"/>
                  <a:chExt cx="1548408" cy="1550311"/>
                </a:xfrm>
              </p:grpSpPr>
              <p:grpSp>
                <p:nvGrpSpPr>
                  <p:cNvPr id="4" name="Group 3"/>
                  <p:cNvGrpSpPr/>
                  <p:nvPr/>
                </p:nvGrpSpPr>
                <p:grpSpPr>
                  <a:xfrm>
                    <a:off x="2067831" y="3961502"/>
                    <a:ext cx="1548408" cy="691195"/>
                    <a:chOff x="2762800" y="5351137"/>
                    <a:chExt cx="2139696" cy="955140"/>
                  </a:xfrm>
                </p:grpSpPr>
                <p:sp>
                  <p:nvSpPr>
                    <p:cNvPr id="95" name="TextBox 94"/>
                    <p:cNvSpPr txBox="1"/>
                    <p:nvPr/>
                  </p:nvSpPr>
                  <p:spPr>
                    <a:xfrm>
                      <a:off x="2762800" y="5351137"/>
                      <a:ext cx="2139696" cy="273740"/>
                    </a:xfrm>
                    <a:prstGeom prst="rect">
                      <a:avLst/>
                    </a:prstGeom>
                    <a:noFill/>
                    <a:ln>
                      <a:solidFill>
                        <a:srgbClr val="6E6E73">
                          <a:lumMod val="20000"/>
                          <a:lumOff val="80000"/>
                        </a:srgbClr>
                      </a:solidFill>
                    </a:ln>
                  </p:spPr>
                  <p:txBody>
                    <a:bodyPr wrap="square" lIns="46623" tIns="18649" rIns="46623" bIns="18649" rtlCol="0" anchor="ctr" anchorCtr="0">
                      <a:noAutofit/>
                    </a:bodyPr>
                    <a:lstStyle>
                      <a:defPPr>
                        <a:defRPr lang="en-US"/>
                      </a:defPPr>
                      <a:lvl1pPr marR="0" lvl="0" indent="0" defTabSz="896386" fontAlgn="auto">
                        <a:lnSpc>
                          <a:spcPct val="90000"/>
                        </a:lnSpc>
                        <a:spcBef>
                          <a:spcPts val="0"/>
                        </a:spcBef>
                        <a:spcAft>
                          <a:spcPts val="588"/>
                        </a:spcAft>
                        <a:buClrTx/>
                        <a:buSzTx/>
                        <a:buFontTx/>
                        <a:buNone/>
                        <a:tabLst/>
                        <a:defRPr kumimoji="0" sz="1100" b="0" i="1" u="none" strike="noStrike" kern="0" cap="none" spc="0" normalizeH="0" baseline="0">
                          <a:ln>
                            <a:noFill/>
                          </a:ln>
                          <a:solidFill>
                            <a:sysClr val="windowText" lastClr="000000"/>
                          </a:solidFill>
                          <a:effectLst/>
                          <a:uLnTx/>
                          <a:uFillTx/>
                        </a:defRPr>
                      </a:lvl1pPr>
                    </a:lstStyle>
                    <a:p>
                      <a:pPr defTabSz="951304">
                        <a:spcAft>
                          <a:spcPts val="586"/>
                        </a:spcAft>
                        <a:defRPr/>
                      </a:pPr>
                      <a:r>
                        <a:rPr lang="en-US" sz="1122" i="0" kern="1200">
                          <a:gradFill>
                            <a:gsLst>
                              <a:gs pos="3111">
                                <a:srgbClr val="3F3F3F"/>
                              </a:gs>
                              <a:gs pos="35000">
                                <a:srgbClr val="3F3F3F"/>
                              </a:gs>
                            </a:gsLst>
                            <a:lin ang="5400000" scaled="1"/>
                          </a:gradFill>
                          <a:latin typeface="Segoe UI"/>
                          <a:cs typeface="Segoe UI" panose="020B0502040204020203" pitchFamily="34" charset="0"/>
                        </a:rPr>
                        <a:t>Convert spoken audio to text </a:t>
                      </a:r>
                    </a:p>
                  </p:txBody>
                </p:sp>
                <p:sp>
                  <p:nvSpPr>
                    <p:cNvPr id="99" name="TextBox 98"/>
                    <p:cNvSpPr txBox="1"/>
                    <p:nvPr/>
                  </p:nvSpPr>
                  <p:spPr>
                    <a:xfrm>
                      <a:off x="2762800" y="5691837"/>
                      <a:ext cx="2139696" cy="273740"/>
                    </a:xfrm>
                    <a:prstGeom prst="rect">
                      <a:avLst/>
                    </a:prstGeom>
                    <a:noFill/>
                    <a:ln>
                      <a:solidFill>
                        <a:srgbClr val="6E6E73">
                          <a:lumMod val="20000"/>
                          <a:lumOff val="80000"/>
                        </a:srgbClr>
                      </a:solidFill>
                    </a:ln>
                  </p:spPr>
                  <p:txBody>
                    <a:bodyPr wrap="square" lIns="46623" tIns="18649" rIns="46623" bIns="18649" rtlCol="0" anchor="ctr" anchorCtr="0">
                      <a:noAutofit/>
                    </a:bodyPr>
                    <a:lstStyle>
                      <a:defPPr>
                        <a:defRPr lang="en-US"/>
                      </a:defPPr>
                      <a:lvl1pPr marR="0" lvl="0" indent="0" defTabSz="896386" fontAlgn="auto">
                        <a:lnSpc>
                          <a:spcPct val="90000"/>
                        </a:lnSpc>
                        <a:spcBef>
                          <a:spcPts val="0"/>
                        </a:spcBef>
                        <a:spcAft>
                          <a:spcPts val="588"/>
                        </a:spcAft>
                        <a:buClrTx/>
                        <a:buSzTx/>
                        <a:buFontTx/>
                        <a:buNone/>
                        <a:tabLst/>
                        <a:defRPr kumimoji="0" sz="1100" b="0" i="1" u="none" strike="noStrike" kern="0" cap="none" spc="0" normalizeH="0" baseline="0">
                          <a:ln>
                            <a:noFill/>
                          </a:ln>
                          <a:solidFill>
                            <a:sysClr val="windowText" lastClr="000000"/>
                          </a:solidFill>
                          <a:effectLst/>
                          <a:uLnTx/>
                          <a:uFillTx/>
                        </a:defRPr>
                      </a:lvl1pPr>
                    </a:lstStyle>
                    <a:p>
                      <a:pPr defTabSz="951304">
                        <a:spcAft>
                          <a:spcPts val="586"/>
                        </a:spcAft>
                        <a:defRPr/>
                      </a:pPr>
                      <a:r>
                        <a:rPr lang="en-US" sz="1122" i="0" kern="1200">
                          <a:gradFill>
                            <a:gsLst>
                              <a:gs pos="3111">
                                <a:srgbClr val="3F3F3F"/>
                              </a:gs>
                              <a:gs pos="35000">
                                <a:srgbClr val="3F3F3F"/>
                              </a:gs>
                            </a:gsLst>
                            <a:lin ang="5400000" scaled="1"/>
                          </a:gradFill>
                          <a:latin typeface="Segoe UI"/>
                          <a:cs typeface="Segoe UI" panose="020B0502040204020203" pitchFamily="34" charset="0"/>
                        </a:rPr>
                        <a:t>Convert text to spoken audio</a:t>
                      </a:r>
                    </a:p>
                  </p:txBody>
                </p:sp>
                <p:sp>
                  <p:nvSpPr>
                    <p:cNvPr id="102" name="TextBox 101"/>
                    <p:cNvSpPr txBox="1"/>
                    <p:nvPr/>
                  </p:nvSpPr>
                  <p:spPr>
                    <a:xfrm>
                      <a:off x="2762800" y="6032537"/>
                      <a:ext cx="2139696" cy="273740"/>
                    </a:xfrm>
                    <a:prstGeom prst="rect">
                      <a:avLst/>
                    </a:prstGeom>
                    <a:noFill/>
                    <a:ln>
                      <a:solidFill>
                        <a:srgbClr val="6E6E73">
                          <a:lumMod val="20000"/>
                          <a:lumOff val="80000"/>
                        </a:srgbClr>
                      </a:solidFill>
                    </a:ln>
                  </p:spPr>
                  <p:txBody>
                    <a:bodyPr wrap="square" lIns="46623" tIns="18649" rIns="46623" bIns="18649" rtlCol="0" anchor="ctr" anchorCtr="0">
                      <a:noAutofit/>
                    </a:bodyPr>
                    <a:lstStyle/>
                    <a:p>
                      <a:pPr defTabSz="951304">
                        <a:lnSpc>
                          <a:spcPct val="90000"/>
                        </a:lnSpc>
                        <a:spcAft>
                          <a:spcPts val="586"/>
                        </a:spcAft>
                        <a:defRPr/>
                      </a:pPr>
                      <a:r>
                        <a:rPr lang="en-US" sz="1122">
                          <a:gradFill>
                            <a:gsLst>
                              <a:gs pos="3111">
                                <a:srgbClr val="3F3F3F"/>
                              </a:gs>
                              <a:gs pos="35000">
                                <a:srgbClr val="3F3F3F"/>
                              </a:gs>
                            </a:gsLst>
                            <a:lin ang="5400000" scaled="1"/>
                          </a:gradFill>
                          <a:latin typeface="Segoe UI"/>
                          <a:cs typeface="Segoe UI" panose="020B0502040204020203" pitchFamily="34" charset="0"/>
                        </a:rPr>
                        <a:t>Extract intent of user</a:t>
                      </a:r>
                    </a:p>
                  </p:txBody>
                </p:sp>
              </p:grpSp>
              <p:sp>
                <p:nvSpPr>
                  <p:cNvPr id="76" name="Oval Callout 6"/>
                  <p:cNvSpPr/>
                  <p:nvPr/>
                </p:nvSpPr>
                <p:spPr bwMode="auto">
                  <a:xfrm>
                    <a:off x="2078366" y="3102386"/>
                    <a:ext cx="496513" cy="376980"/>
                  </a:xfrm>
                  <a:prstGeom prst="wedgeEllipseCallout">
                    <a:avLst>
                      <a:gd name="adj1" fmla="val 33451"/>
                      <a:gd name="adj2" fmla="val 69382"/>
                    </a:avLst>
                  </a:prstGeom>
                  <a:solidFill>
                    <a:schemeClr val="bg1">
                      <a:lumMod val="85000"/>
                    </a:schemeClr>
                  </a:solidFill>
                  <a:ln w="9525" cap="flat" cmpd="sng" algn="ctr">
                    <a:noFill/>
                    <a:prstDash val="solid"/>
                    <a:headEnd type="none" w="med" len="med"/>
                    <a:tailEnd type="none" w="med" len="med"/>
                  </a:ln>
                  <a:effectLst/>
                </p:spPr>
                <p:txBody>
                  <a:bodyPr lIns="0" tIns="0" rIns="0" bIns="0" rtlCol="0" anchor="ctr" anchorCtr="0"/>
                  <a:lstStyle/>
                  <a:p>
                    <a:pPr algn="ctr" defTabSz="913534">
                      <a:lnSpc>
                        <a:spcPts val="1469"/>
                      </a:lnSpc>
                      <a:defRPr/>
                    </a:pPr>
                    <a:endParaRPr lang="en-US" sz="1088" kern="0">
                      <a:solidFill>
                        <a:srgbClr val="505050"/>
                      </a:solidFill>
                      <a:latin typeface="Segoe UI"/>
                      <a:ea typeface="Segoe UI" pitchFamily="34" charset="0"/>
                      <a:cs typeface="Segoe UI" pitchFamily="34" charset="0"/>
                    </a:endParaRPr>
                  </a:p>
                </p:txBody>
              </p:sp>
              <p:grpSp>
                <p:nvGrpSpPr>
                  <p:cNvPr id="90" name="Group 89"/>
                  <p:cNvGrpSpPr/>
                  <p:nvPr/>
                </p:nvGrpSpPr>
                <p:grpSpPr>
                  <a:xfrm>
                    <a:off x="2931034" y="3143351"/>
                    <a:ext cx="658441" cy="443451"/>
                    <a:chOff x="1374991" y="2239434"/>
                    <a:chExt cx="3540752" cy="2384648"/>
                  </a:xfrm>
                </p:grpSpPr>
                <p:sp>
                  <p:nvSpPr>
                    <p:cNvPr id="94" name="Rectangle 93"/>
                    <p:cNvSpPr/>
                    <p:nvPr/>
                  </p:nvSpPr>
                  <p:spPr bwMode="auto">
                    <a:xfrm>
                      <a:off x="1374991" y="2239434"/>
                      <a:ext cx="3540752" cy="2384648"/>
                    </a:xfrm>
                    <a:prstGeom prst="rect">
                      <a:avLst/>
                    </a:prstGeom>
                    <a:solidFill>
                      <a:schemeClr val="bg1"/>
                    </a:solid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30" tIns="62165" rIns="124330" bIns="62165" numCol="1" spcCol="0" rtlCol="0" fromWordArt="0" anchor="ctr" anchorCtr="0" forceAA="0" compatLnSpc="1">
                      <a:prstTxWarp prst="textNoShape">
                        <a:avLst/>
                      </a:prstTxWarp>
                      <a:noAutofit/>
                    </a:bodyPr>
                    <a:lstStyle/>
                    <a:p>
                      <a:pPr algn="ctr" defTabSz="1267825" fontAlgn="base">
                        <a:spcBef>
                          <a:spcPct val="0"/>
                        </a:spcBef>
                        <a:spcAft>
                          <a:spcPct val="0"/>
                        </a:spcAft>
                        <a:defRPr/>
                      </a:pPr>
                      <a:endParaRPr lang="en-US" sz="3264">
                        <a:solidFill>
                          <a:srgbClr val="505050"/>
                        </a:solidFill>
                        <a:latin typeface="Segoe UI"/>
                        <a:ea typeface="Segoe UI" pitchFamily="34" charset="0"/>
                        <a:cs typeface="Segoe UI" pitchFamily="34" charset="0"/>
                      </a:endParaRPr>
                    </a:p>
                  </p:txBody>
                </p:sp>
                <p:sp>
                  <p:nvSpPr>
                    <p:cNvPr id="103" name="Freeform: Shape 102"/>
                    <p:cNvSpPr/>
                    <p:nvPr/>
                  </p:nvSpPr>
                  <p:spPr bwMode="auto">
                    <a:xfrm>
                      <a:off x="1374991" y="2239434"/>
                      <a:ext cx="3540752" cy="2384648"/>
                    </a:xfrm>
                    <a:custGeom>
                      <a:avLst/>
                      <a:gdLst>
                        <a:gd name="connsiteX0" fmla="*/ 2957934 w 3540752"/>
                        <a:gd name="connsiteY0" fmla="*/ 1889480 h 2384648"/>
                        <a:gd name="connsiteX1" fmla="*/ 3540752 w 3540752"/>
                        <a:gd name="connsiteY1" fmla="*/ 1889480 h 2384648"/>
                        <a:gd name="connsiteX2" fmla="*/ 3540752 w 3540752"/>
                        <a:gd name="connsiteY2" fmla="*/ 2384648 h 2384648"/>
                        <a:gd name="connsiteX3" fmla="*/ 2957934 w 3540752"/>
                        <a:gd name="connsiteY3" fmla="*/ 2384648 h 2384648"/>
                        <a:gd name="connsiteX4" fmla="*/ 1860441 w 3540752"/>
                        <a:gd name="connsiteY4" fmla="*/ 1889480 h 2384648"/>
                        <a:gd name="connsiteX5" fmla="*/ 2845045 w 3540752"/>
                        <a:gd name="connsiteY5" fmla="*/ 1889480 h 2384648"/>
                        <a:gd name="connsiteX6" fmla="*/ 2845045 w 3540752"/>
                        <a:gd name="connsiteY6" fmla="*/ 2384648 h 2384648"/>
                        <a:gd name="connsiteX7" fmla="*/ 1860441 w 3540752"/>
                        <a:gd name="connsiteY7" fmla="*/ 2384648 h 2384648"/>
                        <a:gd name="connsiteX8" fmla="*/ 479628 w 3540752"/>
                        <a:gd name="connsiteY8" fmla="*/ 1889480 h 2384648"/>
                        <a:gd name="connsiteX9" fmla="*/ 1747552 w 3540752"/>
                        <a:gd name="connsiteY9" fmla="*/ 1889480 h 2384648"/>
                        <a:gd name="connsiteX10" fmla="*/ 1747552 w 3540752"/>
                        <a:gd name="connsiteY10" fmla="*/ 2384648 h 2384648"/>
                        <a:gd name="connsiteX11" fmla="*/ 295159 w 3540752"/>
                        <a:gd name="connsiteY11" fmla="*/ 2384648 h 2384648"/>
                        <a:gd name="connsiteX12" fmla="*/ 0 w 3540752"/>
                        <a:gd name="connsiteY12" fmla="*/ 1889480 h 2384648"/>
                        <a:gd name="connsiteX13" fmla="*/ 359160 w 3540752"/>
                        <a:gd name="connsiteY13" fmla="*/ 1889480 h 2384648"/>
                        <a:gd name="connsiteX14" fmla="*/ 174690 w 3540752"/>
                        <a:gd name="connsiteY14" fmla="*/ 2384648 h 2384648"/>
                        <a:gd name="connsiteX15" fmla="*/ 0 w 3540752"/>
                        <a:gd name="connsiteY15" fmla="*/ 2384648 h 2384648"/>
                        <a:gd name="connsiteX16" fmla="*/ 2957934 w 3540752"/>
                        <a:gd name="connsiteY16" fmla="*/ 1275644 h 2384648"/>
                        <a:gd name="connsiteX17" fmla="*/ 3540752 w 3540752"/>
                        <a:gd name="connsiteY17" fmla="*/ 1275644 h 2384648"/>
                        <a:gd name="connsiteX18" fmla="*/ 3540752 w 3540752"/>
                        <a:gd name="connsiteY18" fmla="*/ 1776591 h 2384648"/>
                        <a:gd name="connsiteX19" fmla="*/ 2957934 w 3540752"/>
                        <a:gd name="connsiteY19" fmla="*/ 1776591 h 2384648"/>
                        <a:gd name="connsiteX20" fmla="*/ 1860442 w 3540752"/>
                        <a:gd name="connsiteY20" fmla="*/ 1275644 h 2384648"/>
                        <a:gd name="connsiteX21" fmla="*/ 2845045 w 3540752"/>
                        <a:gd name="connsiteY21" fmla="*/ 1275644 h 2384648"/>
                        <a:gd name="connsiteX22" fmla="*/ 2845045 w 3540752"/>
                        <a:gd name="connsiteY22" fmla="*/ 1776591 h 2384648"/>
                        <a:gd name="connsiteX23" fmla="*/ 1860441 w 3540752"/>
                        <a:gd name="connsiteY23" fmla="*/ 1776591 h 2384648"/>
                        <a:gd name="connsiteX24" fmla="*/ 708307 w 3540752"/>
                        <a:gd name="connsiteY24" fmla="*/ 1275642 h 2384648"/>
                        <a:gd name="connsiteX25" fmla="*/ 1593568 w 3540752"/>
                        <a:gd name="connsiteY25" fmla="*/ 1275642 h 2384648"/>
                        <a:gd name="connsiteX26" fmla="*/ 1593568 w 3540752"/>
                        <a:gd name="connsiteY26" fmla="*/ 1275644 h 2384648"/>
                        <a:gd name="connsiteX27" fmla="*/ 1747553 w 3540752"/>
                        <a:gd name="connsiteY27" fmla="*/ 1275644 h 2384648"/>
                        <a:gd name="connsiteX28" fmla="*/ 1747552 w 3540752"/>
                        <a:gd name="connsiteY28" fmla="*/ 1776591 h 2384648"/>
                        <a:gd name="connsiteX29" fmla="*/ 521684 w 3540752"/>
                        <a:gd name="connsiteY29" fmla="*/ 1776591 h 2384648"/>
                        <a:gd name="connsiteX30" fmla="*/ 0 w 3540752"/>
                        <a:gd name="connsiteY30" fmla="*/ 1267177 h 2384648"/>
                        <a:gd name="connsiteX31" fmla="*/ 590992 w 3540752"/>
                        <a:gd name="connsiteY31" fmla="*/ 1267177 h 2384648"/>
                        <a:gd name="connsiteX32" fmla="*/ 401216 w 3540752"/>
                        <a:gd name="connsiteY32" fmla="*/ 1776591 h 2384648"/>
                        <a:gd name="connsiteX33" fmla="*/ 0 w 3540752"/>
                        <a:gd name="connsiteY33" fmla="*/ 1776591 h 2384648"/>
                        <a:gd name="connsiteX34" fmla="*/ 952755 w 3540752"/>
                        <a:gd name="connsiteY34" fmla="*/ 619476 h 2384648"/>
                        <a:gd name="connsiteX35" fmla="*/ 1747553 w 3540752"/>
                        <a:gd name="connsiteY35" fmla="*/ 619476 h 2384648"/>
                        <a:gd name="connsiteX36" fmla="*/ 1747553 w 3540752"/>
                        <a:gd name="connsiteY36" fmla="*/ 1162753 h 2384648"/>
                        <a:gd name="connsiteX37" fmla="*/ 750362 w 3540752"/>
                        <a:gd name="connsiteY37" fmla="*/ 1162753 h 2384648"/>
                        <a:gd name="connsiteX38" fmla="*/ 0 w 3540752"/>
                        <a:gd name="connsiteY38" fmla="*/ 619475 h 2384648"/>
                        <a:gd name="connsiteX39" fmla="*/ 832286 w 3540752"/>
                        <a:gd name="connsiteY39" fmla="*/ 619475 h 2384648"/>
                        <a:gd name="connsiteX40" fmla="*/ 633048 w 3540752"/>
                        <a:gd name="connsiteY40" fmla="*/ 1154288 h 2384648"/>
                        <a:gd name="connsiteX41" fmla="*/ 0 w 3540752"/>
                        <a:gd name="connsiteY41" fmla="*/ 1154288 h 2384648"/>
                        <a:gd name="connsiteX42" fmla="*/ 2845045 w 3540752"/>
                        <a:gd name="connsiteY42" fmla="*/ 397620 h 2384648"/>
                        <a:gd name="connsiteX43" fmla="*/ 2845045 w 3540752"/>
                        <a:gd name="connsiteY43" fmla="*/ 1162755 h 2384648"/>
                        <a:gd name="connsiteX44" fmla="*/ 1860442 w 3540752"/>
                        <a:gd name="connsiteY44" fmla="*/ 1162755 h 2384648"/>
                        <a:gd name="connsiteX45" fmla="*/ 1860442 w 3540752"/>
                        <a:gd name="connsiteY45" fmla="*/ 619476 h 2384648"/>
                        <a:gd name="connsiteX46" fmla="*/ 2116760 w 3540752"/>
                        <a:gd name="connsiteY46" fmla="*/ 619476 h 2384648"/>
                        <a:gd name="connsiteX47" fmla="*/ 2116760 w 3540752"/>
                        <a:gd name="connsiteY47" fmla="*/ 615861 h 2384648"/>
                        <a:gd name="connsiteX48" fmla="*/ 3540752 w 3540752"/>
                        <a:gd name="connsiteY48" fmla="*/ 189142 h 2384648"/>
                        <a:gd name="connsiteX49" fmla="*/ 3540752 w 3540752"/>
                        <a:gd name="connsiteY49" fmla="*/ 1162755 h 2384648"/>
                        <a:gd name="connsiteX50" fmla="*/ 2957934 w 3540752"/>
                        <a:gd name="connsiteY50" fmla="*/ 1162755 h 2384648"/>
                        <a:gd name="connsiteX51" fmla="*/ 2957934 w 3540752"/>
                        <a:gd name="connsiteY51" fmla="*/ 363792 h 2384648"/>
                        <a:gd name="connsiteX52" fmla="*/ 3241567 w 3540752"/>
                        <a:gd name="connsiteY52" fmla="*/ 0 h 2384648"/>
                        <a:gd name="connsiteX53" fmla="*/ 3540752 w 3540752"/>
                        <a:gd name="connsiteY53" fmla="*/ 0 h 2384648"/>
                        <a:gd name="connsiteX54" fmla="*/ 3540752 w 3540752"/>
                        <a:gd name="connsiteY54" fmla="*/ 71294 h 2384648"/>
                        <a:gd name="connsiteX55" fmla="*/ 3241567 w 3540752"/>
                        <a:gd name="connsiteY55" fmla="*/ 160949 h 2384648"/>
                        <a:gd name="connsiteX56" fmla="*/ 2165242 w 3540752"/>
                        <a:gd name="connsiteY56" fmla="*/ 0 h 2384648"/>
                        <a:gd name="connsiteX57" fmla="*/ 3128678 w 3540752"/>
                        <a:gd name="connsiteY57" fmla="*/ 0 h 2384648"/>
                        <a:gd name="connsiteX58" fmla="*/ 3128678 w 3540752"/>
                        <a:gd name="connsiteY58" fmla="*/ 194777 h 2384648"/>
                        <a:gd name="connsiteX59" fmla="*/ 2165242 w 3540752"/>
                        <a:gd name="connsiteY59" fmla="*/ 483483 h 2384648"/>
                        <a:gd name="connsiteX60" fmla="*/ 1183534 w 3540752"/>
                        <a:gd name="connsiteY60" fmla="*/ 0 h 2384648"/>
                        <a:gd name="connsiteX61" fmla="*/ 2052353 w 3540752"/>
                        <a:gd name="connsiteY61" fmla="*/ 0 h 2384648"/>
                        <a:gd name="connsiteX62" fmla="*/ 2052353 w 3540752"/>
                        <a:gd name="connsiteY62" fmla="*/ 506587 h 2384648"/>
                        <a:gd name="connsiteX63" fmla="*/ 994810 w 3540752"/>
                        <a:gd name="connsiteY63" fmla="*/ 506587 h 2384648"/>
                        <a:gd name="connsiteX64" fmla="*/ 0 w 3540752"/>
                        <a:gd name="connsiteY64" fmla="*/ 0 h 2384648"/>
                        <a:gd name="connsiteX65" fmla="*/ 1063065 w 3540752"/>
                        <a:gd name="connsiteY65" fmla="*/ 0 h 2384648"/>
                        <a:gd name="connsiteX66" fmla="*/ 874342 w 3540752"/>
                        <a:gd name="connsiteY66" fmla="*/ 506586 h 2384648"/>
                        <a:gd name="connsiteX67" fmla="*/ 0 w 3540752"/>
                        <a:gd name="connsiteY67" fmla="*/ 506586 h 2384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3540752" h="2384648">
                          <a:moveTo>
                            <a:pt x="2957934" y="1889480"/>
                          </a:moveTo>
                          <a:lnTo>
                            <a:pt x="3540752" y="1889480"/>
                          </a:lnTo>
                          <a:lnTo>
                            <a:pt x="3540752" y="2384648"/>
                          </a:lnTo>
                          <a:lnTo>
                            <a:pt x="2957934" y="2384648"/>
                          </a:lnTo>
                          <a:close/>
                          <a:moveTo>
                            <a:pt x="1860441" y="1889480"/>
                          </a:moveTo>
                          <a:lnTo>
                            <a:pt x="2845045" y="1889480"/>
                          </a:lnTo>
                          <a:lnTo>
                            <a:pt x="2845045" y="2384648"/>
                          </a:lnTo>
                          <a:lnTo>
                            <a:pt x="1860441" y="2384648"/>
                          </a:lnTo>
                          <a:close/>
                          <a:moveTo>
                            <a:pt x="479628" y="1889480"/>
                          </a:moveTo>
                          <a:lnTo>
                            <a:pt x="1747552" y="1889480"/>
                          </a:lnTo>
                          <a:lnTo>
                            <a:pt x="1747552" y="2384648"/>
                          </a:lnTo>
                          <a:lnTo>
                            <a:pt x="295159" y="2384648"/>
                          </a:lnTo>
                          <a:close/>
                          <a:moveTo>
                            <a:pt x="0" y="1889480"/>
                          </a:moveTo>
                          <a:lnTo>
                            <a:pt x="359160" y="1889480"/>
                          </a:lnTo>
                          <a:lnTo>
                            <a:pt x="174690" y="2384648"/>
                          </a:lnTo>
                          <a:lnTo>
                            <a:pt x="0" y="2384648"/>
                          </a:lnTo>
                          <a:close/>
                          <a:moveTo>
                            <a:pt x="2957934" y="1275644"/>
                          </a:moveTo>
                          <a:lnTo>
                            <a:pt x="3540752" y="1275644"/>
                          </a:lnTo>
                          <a:lnTo>
                            <a:pt x="3540752" y="1776591"/>
                          </a:lnTo>
                          <a:lnTo>
                            <a:pt x="2957934" y="1776591"/>
                          </a:lnTo>
                          <a:close/>
                          <a:moveTo>
                            <a:pt x="1860442" y="1275644"/>
                          </a:moveTo>
                          <a:lnTo>
                            <a:pt x="2845045" y="1275644"/>
                          </a:lnTo>
                          <a:lnTo>
                            <a:pt x="2845045" y="1776591"/>
                          </a:lnTo>
                          <a:lnTo>
                            <a:pt x="1860441" y="1776591"/>
                          </a:lnTo>
                          <a:close/>
                          <a:moveTo>
                            <a:pt x="708307" y="1275642"/>
                          </a:moveTo>
                          <a:lnTo>
                            <a:pt x="1593568" y="1275642"/>
                          </a:lnTo>
                          <a:lnTo>
                            <a:pt x="1593568" y="1275644"/>
                          </a:lnTo>
                          <a:lnTo>
                            <a:pt x="1747553" y="1275644"/>
                          </a:lnTo>
                          <a:lnTo>
                            <a:pt x="1747552" y="1776591"/>
                          </a:lnTo>
                          <a:lnTo>
                            <a:pt x="521684" y="1776591"/>
                          </a:lnTo>
                          <a:close/>
                          <a:moveTo>
                            <a:pt x="0" y="1267177"/>
                          </a:moveTo>
                          <a:lnTo>
                            <a:pt x="590992" y="1267177"/>
                          </a:lnTo>
                          <a:lnTo>
                            <a:pt x="401216" y="1776591"/>
                          </a:lnTo>
                          <a:lnTo>
                            <a:pt x="0" y="1776591"/>
                          </a:lnTo>
                          <a:close/>
                          <a:moveTo>
                            <a:pt x="952755" y="619476"/>
                          </a:moveTo>
                          <a:lnTo>
                            <a:pt x="1747553" y="619476"/>
                          </a:lnTo>
                          <a:lnTo>
                            <a:pt x="1747553" y="1162753"/>
                          </a:lnTo>
                          <a:lnTo>
                            <a:pt x="750362" y="1162753"/>
                          </a:lnTo>
                          <a:close/>
                          <a:moveTo>
                            <a:pt x="0" y="619475"/>
                          </a:moveTo>
                          <a:lnTo>
                            <a:pt x="832286" y="619475"/>
                          </a:lnTo>
                          <a:lnTo>
                            <a:pt x="633048" y="1154288"/>
                          </a:lnTo>
                          <a:lnTo>
                            <a:pt x="0" y="1154288"/>
                          </a:lnTo>
                          <a:close/>
                          <a:moveTo>
                            <a:pt x="2845045" y="397620"/>
                          </a:moveTo>
                          <a:lnTo>
                            <a:pt x="2845045" y="1162755"/>
                          </a:lnTo>
                          <a:lnTo>
                            <a:pt x="1860442" y="1162755"/>
                          </a:lnTo>
                          <a:lnTo>
                            <a:pt x="1860442" y="619476"/>
                          </a:lnTo>
                          <a:lnTo>
                            <a:pt x="2116760" y="619476"/>
                          </a:lnTo>
                          <a:lnTo>
                            <a:pt x="2116760" y="615861"/>
                          </a:lnTo>
                          <a:close/>
                          <a:moveTo>
                            <a:pt x="3540752" y="189142"/>
                          </a:moveTo>
                          <a:lnTo>
                            <a:pt x="3540752" y="1162755"/>
                          </a:lnTo>
                          <a:lnTo>
                            <a:pt x="2957934" y="1162755"/>
                          </a:lnTo>
                          <a:lnTo>
                            <a:pt x="2957934" y="363792"/>
                          </a:lnTo>
                          <a:close/>
                          <a:moveTo>
                            <a:pt x="3241567" y="0"/>
                          </a:moveTo>
                          <a:lnTo>
                            <a:pt x="3540752" y="0"/>
                          </a:lnTo>
                          <a:lnTo>
                            <a:pt x="3540752" y="71294"/>
                          </a:lnTo>
                          <a:lnTo>
                            <a:pt x="3241567" y="160949"/>
                          </a:lnTo>
                          <a:close/>
                          <a:moveTo>
                            <a:pt x="2165242" y="0"/>
                          </a:moveTo>
                          <a:lnTo>
                            <a:pt x="3128678" y="0"/>
                          </a:lnTo>
                          <a:lnTo>
                            <a:pt x="3128678" y="194777"/>
                          </a:lnTo>
                          <a:lnTo>
                            <a:pt x="2165242" y="483483"/>
                          </a:lnTo>
                          <a:close/>
                          <a:moveTo>
                            <a:pt x="1183534" y="0"/>
                          </a:moveTo>
                          <a:lnTo>
                            <a:pt x="2052353" y="0"/>
                          </a:lnTo>
                          <a:lnTo>
                            <a:pt x="2052353" y="506587"/>
                          </a:lnTo>
                          <a:lnTo>
                            <a:pt x="994810" y="506587"/>
                          </a:lnTo>
                          <a:close/>
                          <a:moveTo>
                            <a:pt x="0" y="0"/>
                          </a:moveTo>
                          <a:lnTo>
                            <a:pt x="1063065" y="0"/>
                          </a:lnTo>
                          <a:lnTo>
                            <a:pt x="874342" y="506586"/>
                          </a:lnTo>
                          <a:lnTo>
                            <a:pt x="0" y="506586"/>
                          </a:lnTo>
                          <a:close/>
                        </a:path>
                      </a:pathLst>
                    </a:cu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30" tIns="62165" rIns="124330" bIns="62165" numCol="1" spcCol="0" rtlCol="0" fromWordArt="0" anchor="ctr" anchorCtr="0" forceAA="0" compatLnSpc="1">
                      <a:prstTxWarp prst="textNoShape">
                        <a:avLst/>
                      </a:prstTxWarp>
                      <a:noAutofit/>
                    </a:bodyPr>
                    <a:lstStyle/>
                    <a:p>
                      <a:pPr algn="ctr" defTabSz="1267825" fontAlgn="base">
                        <a:spcBef>
                          <a:spcPct val="0"/>
                        </a:spcBef>
                        <a:spcAft>
                          <a:spcPct val="0"/>
                        </a:spcAft>
                        <a:defRPr/>
                      </a:pPr>
                      <a:endParaRPr lang="en-US" sz="3264">
                        <a:solidFill>
                          <a:srgbClr val="505050"/>
                        </a:solidFill>
                        <a:latin typeface="Segoe UI"/>
                        <a:ea typeface="Segoe UI" pitchFamily="34" charset="0"/>
                        <a:cs typeface="Segoe UI" pitchFamily="34" charset="0"/>
                      </a:endParaRPr>
                    </a:p>
                  </p:txBody>
                </p:sp>
                <p:sp>
                  <p:nvSpPr>
                    <p:cNvPr id="105" name="Freeform: Shape 104"/>
                    <p:cNvSpPr/>
                    <p:nvPr/>
                  </p:nvSpPr>
                  <p:spPr bwMode="auto">
                    <a:xfrm>
                      <a:off x="1477010" y="3693160"/>
                      <a:ext cx="286237" cy="425874"/>
                    </a:xfrm>
                    <a:custGeom>
                      <a:avLst/>
                      <a:gdLst>
                        <a:gd name="connsiteX0" fmla="*/ 338455 w 695960"/>
                        <a:gd name="connsiteY0" fmla="*/ 173990 h 1035474"/>
                        <a:gd name="connsiteX1" fmla="*/ 255905 w 695960"/>
                        <a:gd name="connsiteY1" fmla="*/ 256540 h 1035474"/>
                        <a:gd name="connsiteX2" fmla="*/ 338455 w 695960"/>
                        <a:gd name="connsiteY2" fmla="*/ 339090 h 1035474"/>
                        <a:gd name="connsiteX3" fmla="*/ 421005 w 695960"/>
                        <a:gd name="connsiteY3" fmla="*/ 256540 h 1035474"/>
                        <a:gd name="connsiteX4" fmla="*/ 338455 w 695960"/>
                        <a:gd name="connsiteY4" fmla="*/ 173990 h 1035474"/>
                        <a:gd name="connsiteX5" fmla="*/ 347980 w 695960"/>
                        <a:gd name="connsiteY5" fmla="*/ 0 h 1035474"/>
                        <a:gd name="connsiteX6" fmla="*/ 695960 w 695960"/>
                        <a:gd name="connsiteY6" fmla="*/ 347980 h 1035474"/>
                        <a:gd name="connsiteX7" fmla="*/ 636531 w 695960"/>
                        <a:gd name="connsiteY7" fmla="*/ 542539 h 1035474"/>
                        <a:gd name="connsiteX8" fmla="*/ 620091 w 695960"/>
                        <a:gd name="connsiteY8" fmla="*/ 562465 h 1035474"/>
                        <a:gd name="connsiteX9" fmla="*/ 345440 w 695960"/>
                        <a:gd name="connsiteY9" fmla="*/ 1035474 h 1035474"/>
                        <a:gd name="connsiteX10" fmla="*/ 40640 w 695960"/>
                        <a:gd name="connsiteY10" fmla="*/ 510540 h 1035474"/>
                        <a:gd name="connsiteX11" fmla="*/ 42061 w 695960"/>
                        <a:gd name="connsiteY11" fmla="*/ 510540 h 1035474"/>
                        <a:gd name="connsiteX12" fmla="*/ 27346 w 695960"/>
                        <a:gd name="connsiteY12" fmla="*/ 483430 h 1035474"/>
                        <a:gd name="connsiteX13" fmla="*/ 0 w 695960"/>
                        <a:gd name="connsiteY13" fmla="*/ 347980 h 1035474"/>
                        <a:gd name="connsiteX14" fmla="*/ 347980 w 695960"/>
                        <a:gd name="connsiteY14" fmla="*/ 0 h 1035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95960" h="1035474">
                          <a:moveTo>
                            <a:pt x="338455" y="173990"/>
                          </a:moveTo>
                          <a:cubicBezTo>
                            <a:pt x="292864" y="173990"/>
                            <a:pt x="255905" y="210949"/>
                            <a:pt x="255905" y="256540"/>
                          </a:cubicBezTo>
                          <a:cubicBezTo>
                            <a:pt x="255905" y="302131"/>
                            <a:pt x="292864" y="339090"/>
                            <a:pt x="338455" y="339090"/>
                          </a:cubicBezTo>
                          <a:cubicBezTo>
                            <a:pt x="384046" y="339090"/>
                            <a:pt x="421005" y="302131"/>
                            <a:pt x="421005" y="256540"/>
                          </a:cubicBezTo>
                          <a:cubicBezTo>
                            <a:pt x="421005" y="210949"/>
                            <a:pt x="384046" y="173990"/>
                            <a:pt x="338455" y="173990"/>
                          </a:cubicBezTo>
                          <a:close/>
                          <a:moveTo>
                            <a:pt x="347980" y="0"/>
                          </a:moveTo>
                          <a:cubicBezTo>
                            <a:pt x="540164" y="0"/>
                            <a:pt x="695960" y="155796"/>
                            <a:pt x="695960" y="347980"/>
                          </a:cubicBezTo>
                          <a:cubicBezTo>
                            <a:pt x="695960" y="420049"/>
                            <a:pt x="674051" y="487001"/>
                            <a:pt x="636531" y="542539"/>
                          </a:cubicBezTo>
                          <a:lnTo>
                            <a:pt x="620091" y="562465"/>
                          </a:lnTo>
                          <a:lnTo>
                            <a:pt x="345440" y="1035474"/>
                          </a:lnTo>
                          <a:lnTo>
                            <a:pt x="40640" y="510540"/>
                          </a:lnTo>
                          <a:lnTo>
                            <a:pt x="42061" y="510540"/>
                          </a:lnTo>
                          <a:lnTo>
                            <a:pt x="27346" y="483430"/>
                          </a:lnTo>
                          <a:cubicBezTo>
                            <a:pt x="9738" y="441798"/>
                            <a:pt x="0" y="396026"/>
                            <a:pt x="0" y="347980"/>
                          </a:cubicBezTo>
                          <a:cubicBezTo>
                            <a:pt x="0" y="155796"/>
                            <a:pt x="155796" y="0"/>
                            <a:pt x="347980"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30" tIns="62165" rIns="124330" bIns="62165" numCol="1" spcCol="0" rtlCol="0" fromWordArt="0" anchor="ctr" anchorCtr="0" forceAA="0" compatLnSpc="1">
                      <a:prstTxWarp prst="textNoShape">
                        <a:avLst/>
                      </a:prstTxWarp>
                      <a:noAutofit/>
                    </a:bodyPr>
                    <a:lstStyle/>
                    <a:p>
                      <a:pPr algn="ctr" defTabSz="1267825" fontAlgn="base">
                        <a:spcBef>
                          <a:spcPct val="0"/>
                        </a:spcBef>
                        <a:spcAft>
                          <a:spcPct val="0"/>
                        </a:spcAft>
                        <a:defRPr/>
                      </a:pPr>
                      <a:endParaRPr lang="en-US" sz="3264">
                        <a:solidFill>
                          <a:srgbClr val="505050"/>
                        </a:solidFill>
                        <a:latin typeface="Segoe UI"/>
                        <a:ea typeface="Segoe UI" pitchFamily="34" charset="0"/>
                        <a:cs typeface="Segoe UI" pitchFamily="34" charset="0"/>
                      </a:endParaRPr>
                    </a:p>
                  </p:txBody>
                </p:sp>
                <p:sp>
                  <p:nvSpPr>
                    <p:cNvPr id="106" name="Freeform: Shape 105"/>
                    <p:cNvSpPr/>
                    <p:nvPr/>
                  </p:nvSpPr>
                  <p:spPr bwMode="auto">
                    <a:xfrm>
                      <a:off x="3940810" y="2289810"/>
                      <a:ext cx="286237" cy="425874"/>
                    </a:xfrm>
                    <a:custGeom>
                      <a:avLst/>
                      <a:gdLst>
                        <a:gd name="connsiteX0" fmla="*/ 338455 w 695960"/>
                        <a:gd name="connsiteY0" fmla="*/ 173990 h 1035474"/>
                        <a:gd name="connsiteX1" fmla="*/ 255905 w 695960"/>
                        <a:gd name="connsiteY1" fmla="*/ 256540 h 1035474"/>
                        <a:gd name="connsiteX2" fmla="*/ 338455 w 695960"/>
                        <a:gd name="connsiteY2" fmla="*/ 339090 h 1035474"/>
                        <a:gd name="connsiteX3" fmla="*/ 421005 w 695960"/>
                        <a:gd name="connsiteY3" fmla="*/ 256540 h 1035474"/>
                        <a:gd name="connsiteX4" fmla="*/ 338455 w 695960"/>
                        <a:gd name="connsiteY4" fmla="*/ 173990 h 1035474"/>
                        <a:gd name="connsiteX5" fmla="*/ 347980 w 695960"/>
                        <a:gd name="connsiteY5" fmla="*/ 0 h 1035474"/>
                        <a:gd name="connsiteX6" fmla="*/ 695960 w 695960"/>
                        <a:gd name="connsiteY6" fmla="*/ 347980 h 1035474"/>
                        <a:gd name="connsiteX7" fmla="*/ 636531 w 695960"/>
                        <a:gd name="connsiteY7" fmla="*/ 542539 h 1035474"/>
                        <a:gd name="connsiteX8" fmla="*/ 620091 w 695960"/>
                        <a:gd name="connsiteY8" fmla="*/ 562465 h 1035474"/>
                        <a:gd name="connsiteX9" fmla="*/ 345440 w 695960"/>
                        <a:gd name="connsiteY9" fmla="*/ 1035474 h 1035474"/>
                        <a:gd name="connsiteX10" fmla="*/ 40640 w 695960"/>
                        <a:gd name="connsiteY10" fmla="*/ 510540 h 1035474"/>
                        <a:gd name="connsiteX11" fmla="*/ 42061 w 695960"/>
                        <a:gd name="connsiteY11" fmla="*/ 510540 h 1035474"/>
                        <a:gd name="connsiteX12" fmla="*/ 27346 w 695960"/>
                        <a:gd name="connsiteY12" fmla="*/ 483430 h 1035474"/>
                        <a:gd name="connsiteX13" fmla="*/ 0 w 695960"/>
                        <a:gd name="connsiteY13" fmla="*/ 347980 h 1035474"/>
                        <a:gd name="connsiteX14" fmla="*/ 347980 w 695960"/>
                        <a:gd name="connsiteY14" fmla="*/ 0 h 1035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95960" h="1035474">
                          <a:moveTo>
                            <a:pt x="338455" y="173990"/>
                          </a:moveTo>
                          <a:cubicBezTo>
                            <a:pt x="292864" y="173990"/>
                            <a:pt x="255905" y="210949"/>
                            <a:pt x="255905" y="256540"/>
                          </a:cubicBezTo>
                          <a:cubicBezTo>
                            <a:pt x="255905" y="302131"/>
                            <a:pt x="292864" y="339090"/>
                            <a:pt x="338455" y="339090"/>
                          </a:cubicBezTo>
                          <a:cubicBezTo>
                            <a:pt x="384046" y="339090"/>
                            <a:pt x="421005" y="302131"/>
                            <a:pt x="421005" y="256540"/>
                          </a:cubicBezTo>
                          <a:cubicBezTo>
                            <a:pt x="421005" y="210949"/>
                            <a:pt x="384046" y="173990"/>
                            <a:pt x="338455" y="173990"/>
                          </a:cubicBezTo>
                          <a:close/>
                          <a:moveTo>
                            <a:pt x="347980" y="0"/>
                          </a:moveTo>
                          <a:cubicBezTo>
                            <a:pt x="540164" y="0"/>
                            <a:pt x="695960" y="155796"/>
                            <a:pt x="695960" y="347980"/>
                          </a:cubicBezTo>
                          <a:cubicBezTo>
                            <a:pt x="695960" y="420049"/>
                            <a:pt x="674051" y="487001"/>
                            <a:pt x="636531" y="542539"/>
                          </a:cubicBezTo>
                          <a:lnTo>
                            <a:pt x="620091" y="562465"/>
                          </a:lnTo>
                          <a:lnTo>
                            <a:pt x="345440" y="1035474"/>
                          </a:lnTo>
                          <a:lnTo>
                            <a:pt x="40640" y="510540"/>
                          </a:lnTo>
                          <a:lnTo>
                            <a:pt x="42061" y="510540"/>
                          </a:lnTo>
                          <a:lnTo>
                            <a:pt x="27346" y="483430"/>
                          </a:lnTo>
                          <a:cubicBezTo>
                            <a:pt x="9738" y="441798"/>
                            <a:pt x="0" y="396026"/>
                            <a:pt x="0" y="347980"/>
                          </a:cubicBezTo>
                          <a:cubicBezTo>
                            <a:pt x="0" y="155796"/>
                            <a:pt x="155796" y="0"/>
                            <a:pt x="347980"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30" tIns="62165" rIns="124330" bIns="62165" numCol="1" spcCol="0" rtlCol="0" fromWordArt="0" anchor="ctr" anchorCtr="0" forceAA="0" compatLnSpc="1">
                      <a:prstTxWarp prst="textNoShape">
                        <a:avLst/>
                      </a:prstTxWarp>
                      <a:noAutofit/>
                    </a:bodyPr>
                    <a:lstStyle/>
                    <a:p>
                      <a:pPr algn="ctr" defTabSz="1267825" fontAlgn="base">
                        <a:spcBef>
                          <a:spcPct val="0"/>
                        </a:spcBef>
                        <a:spcAft>
                          <a:spcPct val="0"/>
                        </a:spcAft>
                        <a:defRPr/>
                      </a:pPr>
                      <a:endParaRPr lang="en-US" sz="3264">
                        <a:solidFill>
                          <a:srgbClr val="505050"/>
                        </a:solidFill>
                        <a:latin typeface="Segoe UI"/>
                        <a:ea typeface="Segoe UI" pitchFamily="34" charset="0"/>
                        <a:cs typeface="Segoe UI" pitchFamily="34" charset="0"/>
                      </a:endParaRPr>
                    </a:p>
                  </p:txBody>
                </p:sp>
                <p:sp>
                  <p:nvSpPr>
                    <p:cNvPr id="108" name="Freeform: Shape 107"/>
                    <p:cNvSpPr/>
                    <p:nvPr/>
                  </p:nvSpPr>
                  <p:spPr bwMode="auto">
                    <a:xfrm>
                      <a:off x="1657350" y="2546350"/>
                      <a:ext cx="2597150" cy="1538816"/>
                    </a:xfrm>
                    <a:custGeom>
                      <a:avLst/>
                      <a:gdLst>
                        <a:gd name="connsiteX0" fmla="*/ 0 w 2597150"/>
                        <a:gd name="connsiteY0" fmla="*/ 1555750 h 1555750"/>
                        <a:gd name="connsiteX1" fmla="*/ 1517650 w 2597150"/>
                        <a:gd name="connsiteY1" fmla="*/ 1555750 h 1555750"/>
                        <a:gd name="connsiteX2" fmla="*/ 1517650 w 2597150"/>
                        <a:gd name="connsiteY2" fmla="*/ 895350 h 1555750"/>
                        <a:gd name="connsiteX3" fmla="*/ 2597150 w 2597150"/>
                        <a:gd name="connsiteY3" fmla="*/ 895350 h 1555750"/>
                        <a:gd name="connsiteX4" fmla="*/ 2597150 w 2597150"/>
                        <a:gd name="connsiteY4" fmla="*/ 0 h 1555750"/>
                        <a:gd name="connsiteX5" fmla="*/ 2444750 w 2597150"/>
                        <a:gd name="connsiteY5" fmla="*/ 76200 h 1555750"/>
                        <a:gd name="connsiteX0" fmla="*/ 0 w 2597150"/>
                        <a:gd name="connsiteY0" fmla="*/ 1555750 h 1555750"/>
                        <a:gd name="connsiteX1" fmla="*/ 1509184 w 2597150"/>
                        <a:gd name="connsiteY1" fmla="*/ 1538816 h 1555750"/>
                        <a:gd name="connsiteX2" fmla="*/ 1517650 w 2597150"/>
                        <a:gd name="connsiteY2" fmla="*/ 895350 h 1555750"/>
                        <a:gd name="connsiteX3" fmla="*/ 2597150 w 2597150"/>
                        <a:gd name="connsiteY3" fmla="*/ 895350 h 1555750"/>
                        <a:gd name="connsiteX4" fmla="*/ 2597150 w 2597150"/>
                        <a:gd name="connsiteY4" fmla="*/ 0 h 1555750"/>
                        <a:gd name="connsiteX5" fmla="*/ 2444750 w 2597150"/>
                        <a:gd name="connsiteY5" fmla="*/ 76200 h 1555750"/>
                        <a:gd name="connsiteX0" fmla="*/ 0 w 2597150"/>
                        <a:gd name="connsiteY0" fmla="*/ 1530350 h 1538816"/>
                        <a:gd name="connsiteX1" fmla="*/ 1509184 w 2597150"/>
                        <a:gd name="connsiteY1" fmla="*/ 1538816 h 1538816"/>
                        <a:gd name="connsiteX2" fmla="*/ 1517650 w 2597150"/>
                        <a:gd name="connsiteY2" fmla="*/ 895350 h 1538816"/>
                        <a:gd name="connsiteX3" fmla="*/ 2597150 w 2597150"/>
                        <a:gd name="connsiteY3" fmla="*/ 895350 h 1538816"/>
                        <a:gd name="connsiteX4" fmla="*/ 2597150 w 2597150"/>
                        <a:gd name="connsiteY4" fmla="*/ 0 h 1538816"/>
                        <a:gd name="connsiteX5" fmla="*/ 2444750 w 2597150"/>
                        <a:gd name="connsiteY5" fmla="*/ 76200 h 1538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97150" h="1538816">
                          <a:moveTo>
                            <a:pt x="0" y="1530350"/>
                          </a:moveTo>
                          <a:lnTo>
                            <a:pt x="1509184" y="1538816"/>
                          </a:lnTo>
                          <a:lnTo>
                            <a:pt x="1517650" y="895350"/>
                          </a:lnTo>
                          <a:lnTo>
                            <a:pt x="2597150" y="895350"/>
                          </a:lnTo>
                          <a:lnTo>
                            <a:pt x="2597150" y="0"/>
                          </a:lnTo>
                          <a:lnTo>
                            <a:pt x="2444750" y="76200"/>
                          </a:lnTo>
                        </a:path>
                      </a:pathLst>
                    </a:custGeom>
                    <a:no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1243254">
                        <a:defRPr/>
                      </a:pPr>
                      <a:endParaRPr lang="en-US" sz="2448">
                        <a:solidFill>
                          <a:srgbClr val="FFFFFF"/>
                        </a:solidFill>
                        <a:latin typeface="Segoe UI"/>
                      </a:endParaRPr>
                    </a:p>
                  </p:txBody>
                </p:sp>
              </p:grpSp>
              <p:sp>
                <p:nvSpPr>
                  <p:cNvPr id="6" name="Arrow: Left 5"/>
                  <p:cNvSpPr/>
                  <p:nvPr/>
                </p:nvSpPr>
                <p:spPr bwMode="auto">
                  <a:xfrm rot="10800000">
                    <a:off x="2630537" y="3299641"/>
                    <a:ext cx="223702" cy="142963"/>
                  </a:xfrm>
                  <a:prstGeom prst="lef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30" tIns="62165" rIns="124330" bIns="62165" numCol="1" spcCol="0" rtlCol="0" fromWordArt="0" anchor="ctr" anchorCtr="0" forceAA="0" compatLnSpc="1">
                    <a:prstTxWarp prst="textNoShape">
                      <a:avLst/>
                    </a:prstTxWarp>
                    <a:noAutofit/>
                  </a:bodyPr>
                  <a:lstStyle/>
                  <a:p>
                    <a:pPr algn="ctr" defTabSz="1267825" fontAlgn="base">
                      <a:spcBef>
                        <a:spcPct val="0"/>
                      </a:spcBef>
                      <a:spcAft>
                        <a:spcPct val="0"/>
                      </a:spcAft>
                      <a:defRPr/>
                    </a:pPr>
                    <a:endParaRPr lang="en-US" sz="3264">
                      <a:solidFill>
                        <a:srgbClr val="505050"/>
                      </a:solidFill>
                      <a:latin typeface="Segoe UI"/>
                      <a:ea typeface="Segoe UI" pitchFamily="34" charset="0"/>
                      <a:cs typeface="Segoe UI" pitchFamily="34" charset="0"/>
                    </a:endParaRPr>
                  </a:p>
                </p:txBody>
              </p:sp>
              <p:sp>
                <p:nvSpPr>
                  <p:cNvPr id="9" name="Flowchart: Connector 8"/>
                  <p:cNvSpPr/>
                  <p:nvPr/>
                </p:nvSpPr>
                <p:spPr bwMode="auto">
                  <a:xfrm>
                    <a:off x="2131255" y="3279218"/>
                    <a:ext cx="44113" cy="44113"/>
                  </a:xfrm>
                  <a:prstGeom prst="flowChartConnector">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30" tIns="62165" rIns="124330" bIns="62165" numCol="1" spcCol="0" rtlCol="0" fromWordArt="0" anchor="ctr" anchorCtr="0" forceAA="0" compatLnSpc="1">
                    <a:prstTxWarp prst="textNoShape">
                      <a:avLst/>
                    </a:prstTxWarp>
                    <a:noAutofit/>
                  </a:bodyPr>
                  <a:lstStyle/>
                  <a:p>
                    <a:pPr algn="ctr" defTabSz="1267825" fontAlgn="base">
                      <a:spcBef>
                        <a:spcPct val="0"/>
                      </a:spcBef>
                      <a:spcAft>
                        <a:spcPct val="0"/>
                      </a:spcAft>
                      <a:defRPr/>
                    </a:pPr>
                    <a:endParaRPr lang="en-US" sz="3264">
                      <a:solidFill>
                        <a:srgbClr val="505050"/>
                      </a:solidFill>
                      <a:latin typeface="Segoe UI"/>
                      <a:ea typeface="Segoe UI" pitchFamily="34" charset="0"/>
                      <a:cs typeface="Segoe UI" pitchFamily="34" charset="0"/>
                    </a:endParaRPr>
                  </a:p>
                </p:txBody>
              </p:sp>
              <p:sp>
                <p:nvSpPr>
                  <p:cNvPr id="109" name="Flowchart: Connector 108"/>
                  <p:cNvSpPr/>
                  <p:nvPr/>
                </p:nvSpPr>
                <p:spPr bwMode="auto">
                  <a:xfrm>
                    <a:off x="2208225" y="3279218"/>
                    <a:ext cx="44113" cy="44113"/>
                  </a:xfrm>
                  <a:prstGeom prst="flowChartConnector">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30" tIns="62165" rIns="124330" bIns="62165" numCol="1" spcCol="0" rtlCol="0" fromWordArt="0" anchor="ctr" anchorCtr="0" forceAA="0" compatLnSpc="1">
                    <a:prstTxWarp prst="textNoShape">
                      <a:avLst/>
                    </a:prstTxWarp>
                    <a:noAutofit/>
                  </a:bodyPr>
                  <a:lstStyle/>
                  <a:p>
                    <a:pPr algn="ctr" defTabSz="1267825" fontAlgn="base">
                      <a:spcBef>
                        <a:spcPct val="0"/>
                      </a:spcBef>
                      <a:spcAft>
                        <a:spcPct val="0"/>
                      </a:spcAft>
                      <a:defRPr/>
                    </a:pPr>
                    <a:endParaRPr lang="en-US" sz="3264">
                      <a:solidFill>
                        <a:srgbClr val="505050"/>
                      </a:solidFill>
                      <a:latin typeface="Segoe UI"/>
                      <a:ea typeface="Segoe UI" pitchFamily="34" charset="0"/>
                      <a:cs typeface="Segoe UI" pitchFamily="34" charset="0"/>
                    </a:endParaRPr>
                  </a:p>
                </p:txBody>
              </p:sp>
              <p:sp>
                <p:nvSpPr>
                  <p:cNvPr id="110" name="Flowchart: Connector 109"/>
                  <p:cNvSpPr/>
                  <p:nvPr/>
                </p:nvSpPr>
                <p:spPr bwMode="auto">
                  <a:xfrm>
                    <a:off x="2285196" y="3279218"/>
                    <a:ext cx="44113" cy="44113"/>
                  </a:xfrm>
                  <a:prstGeom prst="flowChartConnector">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30" tIns="62165" rIns="124330" bIns="62165" numCol="1" spcCol="0" rtlCol="0" fromWordArt="0" anchor="ctr" anchorCtr="0" forceAA="0" compatLnSpc="1">
                    <a:prstTxWarp prst="textNoShape">
                      <a:avLst/>
                    </a:prstTxWarp>
                    <a:noAutofit/>
                  </a:bodyPr>
                  <a:lstStyle/>
                  <a:p>
                    <a:pPr algn="ctr" defTabSz="1267825" fontAlgn="base">
                      <a:spcBef>
                        <a:spcPct val="0"/>
                      </a:spcBef>
                      <a:spcAft>
                        <a:spcPct val="0"/>
                      </a:spcAft>
                      <a:defRPr/>
                    </a:pPr>
                    <a:endParaRPr lang="en-US" sz="3264">
                      <a:solidFill>
                        <a:srgbClr val="505050"/>
                      </a:solidFill>
                      <a:latin typeface="Segoe UI"/>
                      <a:ea typeface="Segoe UI" pitchFamily="34" charset="0"/>
                      <a:cs typeface="Segoe UI" pitchFamily="34" charset="0"/>
                    </a:endParaRPr>
                  </a:p>
                </p:txBody>
              </p:sp>
              <p:sp>
                <p:nvSpPr>
                  <p:cNvPr id="116" name="Flowchart: Connector 115"/>
                  <p:cNvSpPr/>
                  <p:nvPr/>
                </p:nvSpPr>
                <p:spPr bwMode="auto">
                  <a:xfrm>
                    <a:off x="2362166" y="3279218"/>
                    <a:ext cx="44113" cy="44113"/>
                  </a:xfrm>
                  <a:prstGeom prst="flowChartConnector">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30" tIns="62165" rIns="124330" bIns="62165" numCol="1" spcCol="0" rtlCol="0" fromWordArt="0" anchor="ctr" anchorCtr="0" forceAA="0" compatLnSpc="1">
                    <a:prstTxWarp prst="textNoShape">
                      <a:avLst/>
                    </a:prstTxWarp>
                    <a:noAutofit/>
                  </a:bodyPr>
                  <a:lstStyle/>
                  <a:p>
                    <a:pPr algn="ctr" defTabSz="1267825" fontAlgn="base">
                      <a:spcBef>
                        <a:spcPct val="0"/>
                      </a:spcBef>
                      <a:spcAft>
                        <a:spcPct val="0"/>
                      </a:spcAft>
                      <a:defRPr/>
                    </a:pPr>
                    <a:endParaRPr lang="en-US" sz="3264">
                      <a:solidFill>
                        <a:srgbClr val="505050"/>
                      </a:solidFill>
                      <a:latin typeface="Segoe UI"/>
                      <a:ea typeface="Segoe UI" pitchFamily="34" charset="0"/>
                      <a:cs typeface="Segoe UI" pitchFamily="34" charset="0"/>
                    </a:endParaRPr>
                  </a:p>
                </p:txBody>
              </p:sp>
              <p:sp>
                <p:nvSpPr>
                  <p:cNvPr id="118" name="Flowchart: Connector 117"/>
                  <p:cNvSpPr/>
                  <p:nvPr/>
                </p:nvSpPr>
                <p:spPr bwMode="auto">
                  <a:xfrm>
                    <a:off x="2439135" y="3279218"/>
                    <a:ext cx="44113" cy="44113"/>
                  </a:xfrm>
                  <a:prstGeom prst="flowChartConnector">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30" tIns="62165" rIns="124330" bIns="62165" numCol="1" spcCol="0" rtlCol="0" fromWordArt="0" anchor="ctr" anchorCtr="0" forceAA="0" compatLnSpc="1">
                    <a:prstTxWarp prst="textNoShape">
                      <a:avLst/>
                    </a:prstTxWarp>
                    <a:noAutofit/>
                  </a:bodyPr>
                  <a:lstStyle/>
                  <a:p>
                    <a:pPr algn="ctr" defTabSz="1267825" fontAlgn="base">
                      <a:spcBef>
                        <a:spcPct val="0"/>
                      </a:spcBef>
                      <a:spcAft>
                        <a:spcPct val="0"/>
                      </a:spcAft>
                      <a:defRPr/>
                    </a:pPr>
                    <a:endParaRPr lang="en-US" sz="3264">
                      <a:solidFill>
                        <a:srgbClr val="505050"/>
                      </a:solidFill>
                      <a:latin typeface="Segoe UI"/>
                      <a:ea typeface="Segoe UI" pitchFamily="34" charset="0"/>
                      <a:cs typeface="Segoe UI" pitchFamily="34" charset="0"/>
                    </a:endParaRPr>
                  </a:p>
                </p:txBody>
              </p:sp>
            </p:grpSp>
          </p:grpSp>
          <p:grpSp>
            <p:nvGrpSpPr>
              <p:cNvPr id="111" name="Group 110">
                <a:extLst>
                  <a:ext uri="{FF2B5EF4-FFF2-40B4-BE49-F238E27FC236}">
                    <a16:creationId xmlns:a16="http://schemas.microsoft.com/office/drawing/2014/main" id="{B3D9D10B-6841-4AF6-97AA-0C6339845163}"/>
                  </a:ext>
                </a:extLst>
              </p:cNvPr>
              <p:cNvGrpSpPr/>
              <p:nvPr/>
            </p:nvGrpSpPr>
            <p:grpSpPr>
              <a:xfrm>
                <a:off x="2905765" y="2111940"/>
                <a:ext cx="348356" cy="973067"/>
                <a:chOff x="8754592" y="700282"/>
                <a:chExt cx="151053" cy="421938"/>
              </a:xfrm>
              <a:solidFill>
                <a:schemeClr val="accent3"/>
              </a:solidFill>
            </p:grpSpPr>
            <p:sp>
              <p:nvSpPr>
                <p:cNvPr id="112" name="Freeform 745">
                  <a:extLst>
                    <a:ext uri="{FF2B5EF4-FFF2-40B4-BE49-F238E27FC236}">
                      <a16:creationId xmlns:a16="http://schemas.microsoft.com/office/drawing/2014/main" id="{72039810-E5C3-4646-B27C-4D505D347FB8}"/>
                    </a:ext>
                  </a:extLst>
                </p:cNvPr>
                <p:cNvSpPr>
                  <a:spLocks/>
                </p:cNvSpPr>
                <p:nvPr/>
              </p:nvSpPr>
              <p:spPr bwMode="auto">
                <a:xfrm>
                  <a:off x="8754592" y="815049"/>
                  <a:ext cx="151053" cy="307171"/>
                </a:xfrm>
                <a:custGeom>
                  <a:avLst/>
                  <a:gdLst>
                    <a:gd name="T0" fmla="*/ 62 w 76"/>
                    <a:gd name="T1" fmla="*/ 0 h 154"/>
                    <a:gd name="T2" fmla="*/ 14 w 76"/>
                    <a:gd name="T3" fmla="*/ 0 h 154"/>
                    <a:gd name="T4" fmla="*/ 0 w 76"/>
                    <a:gd name="T5" fmla="*/ 14 h 154"/>
                    <a:gd name="T6" fmla="*/ 0 w 76"/>
                    <a:gd name="T7" fmla="*/ 79 h 154"/>
                    <a:gd name="T8" fmla="*/ 14 w 76"/>
                    <a:gd name="T9" fmla="*/ 93 h 154"/>
                    <a:gd name="T10" fmla="*/ 14 w 76"/>
                    <a:gd name="T11" fmla="*/ 93 h 154"/>
                    <a:gd name="T12" fmla="*/ 14 w 76"/>
                    <a:gd name="T13" fmla="*/ 140 h 154"/>
                    <a:gd name="T14" fmla="*/ 28 w 76"/>
                    <a:gd name="T15" fmla="*/ 154 h 154"/>
                    <a:gd name="T16" fmla="*/ 49 w 76"/>
                    <a:gd name="T17" fmla="*/ 154 h 154"/>
                    <a:gd name="T18" fmla="*/ 62 w 76"/>
                    <a:gd name="T19" fmla="*/ 140 h 154"/>
                    <a:gd name="T20" fmla="*/ 62 w 76"/>
                    <a:gd name="T21" fmla="*/ 93 h 154"/>
                    <a:gd name="T22" fmla="*/ 62 w 76"/>
                    <a:gd name="T23" fmla="*/ 93 h 154"/>
                    <a:gd name="T24" fmla="*/ 76 w 76"/>
                    <a:gd name="T25" fmla="*/ 79 h 154"/>
                    <a:gd name="T26" fmla="*/ 76 w 76"/>
                    <a:gd name="T27" fmla="*/ 14 h 154"/>
                    <a:gd name="T28" fmla="*/ 62 w 76"/>
                    <a:gd name="T29"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154">
                      <a:moveTo>
                        <a:pt x="62" y="0"/>
                      </a:moveTo>
                      <a:cubicBezTo>
                        <a:pt x="14" y="0"/>
                        <a:pt x="14" y="0"/>
                        <a:pt x="14" y="0"/>
                      </a:cubicBezTo>
                      <a:cubicBezTo>
                        <a:pt x="6" y="0"/>
                        <a:pt x="0" y="6"/>
                        <a:pt x="0" y="14"/>
                      </a:cubicBezTo>
                      <a:cubicBezTo>
                        <a:pt x="0" y="79"/>
                        <a:pt x="0" y="79"/>
                        <a:pt x="0" y="79"/>
                      </a:cubicBezTo>
                      <a:cubicBezTo>
                        <a:pt x="0" y="87"/>
                        <a:pt x="6" y="93"/>
                        <a:pt x="14" y="93"/>
                      </a:cubicBezTo>
                      <a:cubicBezTo>
                        <a:pt x="14" y="93"/>
                        <a:pt x="14" y="93"/>
                        <a:pt x="14" y="93"/>
                      </a:cubicBezTo>
                      <a:cubicBezTo>
                        <a:pt x="14" y="140"/>
                        <a:pt x="14" y="140"/>
                        <a:pt x="14" y="140"/>
                      </a:cubicBezTo>
                      <a:cubicBezTo>
                        <a:pt x="14" y="148"/>
                        <a:pt x="20" y="154"/>
                        <a:pt x="28" y="154"/>
                      </a:cubicBezTo>
                      <a:cubicBezTo>
                        <a:pt x="49" y="154"/>
                        <a:pt x="49" y="154"/>
                        <a:pt x="49" y="154"/>
                      </a:cubicBezTo>
                      <a:cubicBezTo>
                        <a:pt x="56" y="154"/>
                        <a:pt x="62" y="148"/>
                        <a:pt x="62" y="140"/>
                      </a:cubicBezTo>
                      <a:cubicBezTo>
                        <a:pt x="62" y="93"/>
                        <a:pt x="62" y="93"/>
                        <a:pt x="62" y="93"/>
                      </a:cubicBezTo>
                      <a:cubicBezTo>
                        <a:pt x="62" y="93"/>
                        <a:pt x="62" y="93"/>
                        <a:pt x="62" y="93"/>
                      </a:cubicBezTo>
                      <a:cubicBezTo>
                        <a:pt x="70" y="93"/>
                        <a:pt x="76" y="87"/>
                        <a:pt x="76" y="79"/>
                      </a:cubicBezTo>
                      <a:cubicBezTo>
                        <a:pt x="76" y="14"/>
                        <a:pt x="76" y="14"/>
                        <a:pt x="76" y="14"/>
                      </a:cubicBezTo>
                      <a:cubicBezTo>
                        <a:pt x="76" y="6"/>
                        <a:pt x="70" y="0"/>
                        <a:pt x="6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3F3F3F"/>
                    </a:solidFill>
                    <a:latin typeface="Segoe UI"/>
                  </a:endParaRPr>
                </a:p>
              </p:txBody>
            </p:sp>
            <p:sp>
              <p:nvSpPr>
                <p:cNvPr id="113" name="Oval 746">
                  <a:extLst>
                    <a:ext uri="{FF2B5EF4-FFF2-40B4-BE49-F238E27FC236}">
                      <a16:creationId xmlns:a16="http://schemas.microsoft.com/office/drawing/2014/main" id="{24C1896E-9891-48C5-9C73-1116B9F9ECD7}"/>
                    </a:ext>
                  </a:extLst>
                </p:cNvPr>
                <p:cNvSpPr>
                  <a:spLocks noChangeArrowheads="1"/>
                </p:cNvSpPr>
                <p:nvPr/>
              </p:nvSpPr>
              <p:spPr bwMode="auto">
                <a:xfrm>
                  <a:off x="8784128" y="700282"/>
                  <a:ext cx="91982" cy="911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3F3F3F"/>
                    </a:solidFill>
                    <a:latin typeface="Segoe UI"/>
                  </a:endParaRPr>
                </a:p>
              </p:txBody>
            </p:sp>
          </p:grpSp>
        </p:grpSp>
        <p:pic>
          <p:nvPicPr>
            <p:cNvPr id="137" name="Picture 136">
              <a:extLst>
                <a:ext uri="{FF2B5EF4-FFF2-40B4-BE49-F238E27FC236}">
                  <a16:creationId xmlns:a16="http://schemas.microsoft.com/office/drawing/2014/main" id="{9C39CD7E-7A6A-44BD-A889-AF223305F979}"/>
                </a:ext>
              </a:extLst>
            </p:cNvPr>
            <p:cNvPicPr>
              <a:picLocks noChangeAspect="1"/>
            </p:cNvPicPr>
            <p:nvPr/>
          </p:nvPicPr>
          <p:blipFill>
            <a:blip r:embed="rId9" cstate="email">
              <a:biLevel thresh="25000"/>
              <a:extLst>
                <a:ext uri="{28A0092B-C50C-407E-A947-70E740481C1C}">
                  <a14:useLocalDpi xmlns:a14="http://schemas.microsoft.com/office/drawing/2010/main"/>
                </a:ext>
              </a:extLst>
            </a:blip>
            <a:stretch>
              <a:fillRect/>
            </a:stretch>
          </p:blipFill>
          <p:spPr>
            <a:xfrm>
              <a:off x="4414962" y="1248859"/>
              <a:ext cx="519857" cy="519857"/>
            </a:xfrm>
            <a:prstGeom prst="rect">
              <a:avLst/>
            </a:prstGeom>
          </p:spPr>
        </p:pic>
      </p:grpSp>
      <p:grpSp>
        <p:nvGrpSpPr>
          <p:cNvPr id="18" name="Group 17">
            <a:extLst>
              <a:ext uri="{FF2B5EF4-FFF2-40B4-BE49-F238E27FC236}">
                <a16:creationId xmlns:a16="http://schemas.microsoft.com/office/drawing/2014/main" id="{03553559-A89E-4D07-A8E6-50B3B5595CF2}"/>
              </a:ext>
            </a:extLst>
          </p:cNvPr>
          <p:cNvGrpSpPr/>
          <p:nvPr/>
        </p:nvGrpSpPr>
        <p:grpSpPr>
          <a:xfrm>
            <a:off x="5109164" y="1249229"/>
            <a:ext cx="2391703" cy="5178280"/>
            <a:chOff x="5008575" y="1224846"/>
            <a:chExt cx="2345020" cy="5077206"/>
          </a:xfrm>
        </p:grpSpPr>
        <p:grpSp>
          <p:nvGrpSpPr>
            <p:cNvPr id="24" name="Group 23">
              <a:extLst>
                <a:ext uri="{FF2B5EF4-FFF2-40B4-BE49-F238E27FC236}">
                  <a16:creationId xmlns:a16="http://schemas.microsoft.com/office/drawing/2014/main" id="{B8FD9C31-AD0C-4D39-85B8-B7C5D469D801}"/>
                </a:ext>
              </a:extLst>
            </p:cNvPr>
            <p:cNvGrpSpPr/>
            <p:nvPr/>
          </p:nvGrpSpPr>
          <p:grpSpPr>
            <a:xfrm>
              <a:off x="5008575" y="1295761"/>
              <a:ext cx="2345020" cy="5006291"/>
              <a:chOff x="5008575" y="1295761"/>
              <a:chExt cx="2345020" cy="5006291"/>
            </a:xfrm>
          </p:grpSpPr>
          <p:grpSp>
            <p:nvGrpSpPr>
              <p:cNvPr id="32" name="Group 31"/>
              <p:cNvGrpSpPr/>
              <p:nvPr/>
            </p:nvGrpSpPr>
            <p:grpSpPr>
              <a:xfrm>
                <a:off x="5008575" y="1295761"/>
                <a:ext cx="2218629" cy="5006291"/>
                <a:chOff x="3703938" y="971593"/>
                <a:chExt cx="1664208" cy="3755251"/>
              </a:xfrm>
            </p:grpSpPr>
            <p:sp>
              <p:nvSpPr>
                <p:cNvPr id="51" name="Rectangle 50"/>
                <p:cNvSpPr/>
                <p:nvPr/>
              </p:nvSpPr>
              <p:spPr bwMode="auto">
                <a:xfrm>
                  <a:off x="3703938" y="971593"/>
                  <a:ext cx="1664208" cy="3755251"/>
                </a:xfrm>
                <a:prstGeom prst="rect">
                  <a:avLst/>
                </a:prstGeom>
                <a:solidFill>
                  <a:schemeClr val="tx1">
                    <a:lumMod val="20000"/>
                    <a:lumOff val="80000"/>
                    <a:alpha val="17000"/>
                  </a:schemeClr>
                </a:solidFill>
                <a:ln w="9525" cap="flat" cmpd="sng" algn="ctr">
                  <a:no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37" fontAlgn="base">
                    <a:lnSpc>
                      <a:spcPct val="90000"/>
                    </a:lnSpc>
                    <a:spcBef>
                      <a:spcPct val="0"/>
                    </a:spcBef>
                    <a:spcAft>
                      <a:spcPct val="0"/>
                    </a:spcAft>
                    <a:defRPr/>
                  </a:pPr>
                  <a:endParaRPr lang="en-US" sz="2448" kern="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sp>
              <p:nvSpPr>
                <p:cNvPr id="73" name="Freeform 118"/>
                <p:cNvSpPr/>
                <p:nvPr/>
              </p:nvSpPr>
              <p:spPr bwMode="auto">
                <a:xfrm>
                  <a:off x="3703938" y="971594"/>
                  <a:ext cx="1664208" cy="32456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49196" tIns="93247" rIns="149196" bIns="93247" numCol="1" spcCol="0" rtlCol="0" fromWordArt="0" anchor="ctr" anchorCtr="0" forceAA="0" compatLnSpc="1">
                  <a:prstTxWarp prst="textNoShape">
                    <a:avLst/>
                  </a:prstTxWarp>
                  <a:noAutofit/>
                </a:bodyPr>
                <a:lstStyle/>
                <a:p>
                  <a:pPr defTabSz="969790" fontAlgn="base">
                    <a:spcBef>
                      <a:spcPct val="0"/>
                    </a:spcBef>
                    <a:spcAft>
                      <a:spcPct val="0"/>
                    </a:spcAft>
                    <a:defRPr/>
                  </a:pPr>
                  <a:r>
                    <a:rPr lang="en-US" sz="1903" kern="0">
                      <a:solidFill>
                        <a:srgbClr val="FFFFFF"/>
                      </a:solidFill>
                      <a:latin typeface="Segoe UI Semibold" panose="020B0702040204020203" pitchFamily="34" charset="0"/>
                      <a:cs typeface="Segoe UI Semibold" panose="020B0702040204020203" pitchFamily="34" charset="0"/>
                    </a:rPr>
                    <a:t>Language</a:t>
                  </a:r>
                </a:p>
              </p:txBody>
            </p:sp>
          </p:grpSp>
          <p:sp>
            <p:nvSpPr>
              <p:cNvPr id="57" name="Oval Callout 6"/>
              <p:cNvSpPr/>
              <p:nvPr/>
            </p:nvSpPr>
            <p:spPr bwMode="auto">
              <a:xfrm>
                <a:off x="5861775" y="1915078"/>
                <a:ext cx="1159719" cy="761180"/>
              </a:xfrm>
              <a:prstGeom prst="wedgeRectCallout">
                <a:avLst>
                  <a:gd name="adj1" fmla="val -61899"/>
                  <a:gd name="adj2" fmla="val -8201"/>
                </a:avLst>
              </a:prstGeom>
              <a:solidFill>
                <a:srgbClr val="FFFFFF"/>
              </a:solidFill>
              <a:ln w="9525" cap="flat" cmpd="sng" algn="ctr">
                <a:solidFill>
                  <a:schemeClr val="bg1">
                    <a:lumMod val="75000"/>
                  </a:schemeClr>
                </a:solidFill>
                <a:prstDash val="solid"/>
                <a:headEnd type="none" w="med" len="med"/>
                <a:tailEnd type="none" w="med" len="med"/>
              </a:ln>
              <a:effectLst/>
            </p:spPr>
            <p:txBody>
              <a:bodyPr lIns="93260" tIns="93260" rIns="93260" bIns="93260" rtlCol="0" anchor="t" anchorCtr="0"/>
              <a:lstStyle/>
              <a:p>
                <a:pPr defTabSz="913534">
                  <a:lnSpc>
                    <a:spcPct val="90000"/>
                  </a:lnSpc>
                  <a:defRPr/>
                </a:pPr>
                <a:r>
                  <a:rPr lang="en-US" sz="1122" kern="0">
                    <a:gradFill>
                      <a:gsLst>
                        <a:gs pos="84000">
                          <a:srgbClr val="3F3F3F"/>
                        </a:gs>
                        <a:gs pos="43000">
                          <a:srgbClr val="3F3F3F"/>
                        </a:gs>
                      </a:gsLst>
                      <a:lin ang="10800000" scaled="0"/>
                    </a:gradFill>
                    <a:latin typeface="Segoe UI"/>
                    <a:ea typeface="Segoe UI" pitchFamily="34" charset="0"/>
                    <a:cs typeface="Segoe UI" pitchFamily="34" charset="0"/>
                  </a:rPr>
                  <a:t>Play today’s customer call recording.</a:t>
                </a:r>
              </a:p>
            </p:txBody>
          </p:sp>
          <p:grpSp>
            <p:nvGrpSpPr>
              <p:cNvPr id="12" name="Group 11">
                <a:extLst>
                  <a:ext uri="{FF2B5EF4-FFF2-40B4-BE49-F238E27FC236}">
                    <a16:creationId xmlns:a16="http://schemas.microsoft.com/office/drawing/2014/main" id="{0209C1A5-AF58-43BF-A04B-D634DC4E7B8F}"/>
                  </a:ext>
                </a:extLst>
              </p:cNvPr>
              <p:cNvGrpSpPr/>
              <p:nvPr/>
            </p:nvGrpSpPr>
            <p:grpSpPr>
              <a:xfrm>
                <a:off x="5008575" y="3250824"/>
                <a:ext cx="2345020" cy="2906578"/>
                <a:chOff x="5008575" y="3250824"/>
                <a:chExt cx="2345020" cy="2906578"/>
              </a:xfrm>
            </p:grpSpPr>
            <p:sp>
              <p:nvSpPr>
                <p:cNvPr id="54" name="Pentagon 53"/>
                <p:cNvSpPr/>
                <p:nvPr/>
              </p:nvSpPr>
              <p:spPr bwMode="auto">
                <a:xfrm rot="5400000">
                  <a:off x="5841763" y="2417636"/>
                  <a:ext cx="552253" cy="2218629"/>
                </a:xfrm>
                <a:prstGeom prst="rect">
                  <a:avLst/>
                </a:prstGeom>
                <a:solidFill>
                  <a:schemeClr val="tx1"/>
                </a:solidFill>
                <a:ln w="9525" cap="flat" cmpd="sng" algn="ctr">
                  <a:noFill/>
                  <a:prstDash val="solid"/>
                  <a:headEnd type="none" w="med" len="med"/>
                  <a:tailEnd type="none" w="med" len="med"/>
                </a:ln>
                <a:effectLst/>
              </p:spPr>
              <p:txBody>
                <a:bodyPr rot="0" spcFirstLastPara="0" vertOverflow="overflow" horzOverflow="overflow" vert="vert270" wrap="square" lIns="179234" tIns="143389" rIns="179234" bIns="143389" numCol="1" spcCol="0" rtlCol="0" fromWordArt="0" anchor="ctr" anchorCtr="0" forceAA="0" compatLnSpc="1">
                  <a:prstTxWarp prst="textNoShape">
                    <a:avLst/>
                  </a:prstTxWarp>
                  <a:noAutofit/>
                </a:bodyPr>
                <a:lstStyle/>
                <a:p>
                  <a:pPr defTabSz="913773" fontAlgn="base">
                    <a:spcBef>
                      <a:spcPct val="0"/>
                    </a:spcBef>
                    <a:spcAft>
                      <a:spcPct val="0"/>
                    </a:spcAft>
                    <a:defRPr/>
                  </a:pPr>
                  <a:r>
                    <a:rPr lang="en-US" sz="1428" kern="0">
                      <a:gradFill>
                        <a:gsLst>
                          <a:gs pos="1333">
                            <a:prstClr val="white"/>
                          </a:gs>
                          <a:gs pos="13000">
                            <a:prstClr val="white"/>
                          </a:gs>
                        </a:gsLst>
                        <a:lin ang="10800000" scaled="0"/>
                      </a:gradFill>
                      <a:latin typeface="Segoe UI"/>
                      <a:ea typeface="Segoe UI" pitchFamily="34" charset="0"/>
                      <a:cs typeface="Segoe UI" pitchFamily="34" charset="0"/>
                    </a:rPr>
                    <a:t>Language Understanding</a:t>
                  </a:r>
                </a:p>
              </p:txBody>
            </p:sp>
            <p:grpSp>
              <p:nvGrpSpPr>
                <p:cNvPr id="48" name="Group 47"/>
                <p:cNvGrpSpPr/>
                <p:nvPr/>
              </p:nvGrpSpPr>
              <p:grpSpPr>
                <a:xfrm>
                  <a:off x="5338208" y="5227919"/>
                  <a:ext cx="1695978" cy="929483"/>
                  <a:chOff x="3964499" y="3921129"/>
                  <a:chExt cx="1272164" cy="697211"/>
                </a:xfrm>
              </p:grpSpPr>
              <p:grpSp>
                <p:nvGrpSpPr>
                  <p:cNvPr id="22" name="Group 21"/>
                  <p:cNvGrpSpPr/>
                  <p:nvPr/>
                </p:nvGrpSpPr>
                <p:grpSpPr>
                  <a:xfrm>
                    <a:off x="4428696" y="3921129"/>
                    <a:ext cx="259565" cy="259565"/>
                    <a:chOff x="7340830" y="-949453"/>
                    <a:chExt cx="1047750" cy="1047750"/>
                  </a:xfrm>
                </p:grpSpPr>
                <p:sp>
                  <p:nvSpPr>
                    <p:cNvPr id="19" name="Isosceles Triangle 18"/>
                    <p:cNvSpPr/>
                    <p:nvPr/>
                  </p:nvSpPr>
                  <p:spPr bwMode="auto">
                    <a:xfrm rot="5400000">
                      <a:off x="7736591" y="-618132"/>
                      <a:ext cx="446734" cy="385116"/>
                    </a:xfrm>
                    <a:prstGeom prst="triangle">
                      <a:avLst/>
                    </a:prstGeom>
                    <a:noFill/>
                    <a:ln w="28575"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algn="ctr" defTabSz="950869" fontAlgn="base">
                        <a:spcBef>
                          <a:spcPct val="0"/>
                        </a:spcBef>
                        <a:spcAft>
                          <a:spcPct val="0"/>
                        </a:spcAft>
                        <a:defRPr/>
                      </a:pPr>
                      <a:endParaRPr lang="en-US" sz="2448" kern="0">
                        <a:solidFill>
                          <a:srgbClr val="505050"/>
                        </a:solidFill>
                        <a:latin typeface="Segoe UI"/>
                        <a:ea typeface="Segoe UI" pitchFamily="34" charset="0"/>
                        <a:cs typeface="Segoe UI" pitchFamily="34" charset="0"/>
                      </a:endParaRPr>
                    </a:p>
                  </p:txBody>
                </p:sp>
                <p:sp>
                  <p:nvSpPr>
                    <p:cNvPr id="20" name="Oval 19"/>
                    <p:cNvSpPr/>
                    <p:nvPr/>
                  </p:nvSpPr>
                  <p:spPr bwMode="auto">
                    <a:xfrm>
                      <a:off x="7340830" y="-949453"/>
                      <a:ext cx="1047750" cy="1047750"/>
                    </a:xfrm>
                    <a:prstGeom prst="ellipse">
                      <a:avLst/>
                    </a:prstGeom>
                    <a:no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algn="ctr" defTabSz="950869" fontAlgn="base">
                        <a:spcBef>
                          <a:spcPct val="0"/>
                        </a:spcBef>
                        <a:spcAft>
                          <a:spcPct val="0"/>
                        </a:spcAft>
                        <a:defRPr/>
                      </a:pPr>
                      <a:endParaRPr lang="en-US" sz="2448" kern="0">
                        <a:solidFill>
                          <a:srgbClr val="505050"/>
                        </a:solidFill>
                        <a:latin typeface="Segoe UI"/>
                        <a:ea typeface="Segoe UI" pitchFamily="34" charset="0"/>
                        <a:cs typeface="Segoe UI" pitchFamily="34" charset="0"/>
                      </a:endParaRPr>
                    </a:p>
                  </p:txBody>
                </p:sp>
              </p:grpSp>
              <p:sp>
                <p:nvSpPr>
                  <p:cNvPr id="21" name="TextBox 20"/>
                  <p:cNvSpPr txBox="1"/>
                  <p:nvPr/>
                </p:nvSpPr>
                <p:spPr>
                  <a:xfrm>
                    <a:off x="4297966" y="4291110"/>
                    <a:ext cx="597605" cy="116587"/>
                  </a:xfrm>
                  <a:prstGeom prst="rect">
                    <a:avLst/>
                  </a:prstGeom>
                  <a:noFill/>
                  <a:ln>
                    <a:noFill/>
                  </a:ln>
                </p:spPr>
                <p:txBody>
                  <a:bodyPr wrap="none" lIns="0" tIns="0" rIns="0" bIns="0" rtlCol="0">
                    <a:spAutoFit/>
                  </a:bodyPr>
                  <a:lstStyle/>
                  <a:p>
                    <a:pPr defTabSz="951304">
                      <a:lnSpc>
                        <a:spcPct val="90000"/>
                      </a:lnSpc>
                      <a:spcAft>
                        <a:spcPts val="586"/>
                      </a:spcAft>
                      <a:defRPr/>
                    </a:pPr>
                    <a:r>
                      <a:rPr lang="en-US" sz="1122">
                        <a:gradFill>
                          <a:gsLst>
                            <a:gs pos="3111">
                              <a:srgbClr val="3F3F3F"/>
                            </a:gs>
                            <a:gs pos="35000">
                              <a:srgbClr val="3F3F3F"/>
                            </a:gs>
                          </a:gsLst>
                          <a:lin ang="5400000" scaled="1"/>
                        </a:gradFill>
                        <a:latin typeface="Segoe UI"/>
                        <a:cs typeface="Segoe UI" panose="020B0502040204020203" pitchFamily="34" charset="0"/>
                      </a:rPr>
                      <a:t>Now Playing</a:t>
                    </a:r>
                  </a:p>
                </p:txBody>
              </p:sp>
              <p:sp>
                <p:nvSpPr>
                  <p:cNvPr id="62" name="TextBox 61"/>
                  <p:cNvSpPr txBox="1"/>
                  <p:nvPr/>
                </p:nvSpPr>
                <p:spPr>
                  <a:xfrm>
                    <a:off x="3964499" y="4501753"/>
                    <a:ext cx="1272164" cy="116587"/>
                  </a:xfrm>
                  <a:prstGeom prst="rect">
                    <a:avLst/>
                  </a:prstGeom>
                  <a:noFill/>
                  <a:ln>
                    <a:noFill/>
                  </a:ln>
                </p:spPr>
                <p:txBody>
                  <a:bodyPr wrap="none" lIns="0" tIns="0" rIns="0" bIns="0" rtlCol="0">
                    <a:spAutoFit/>
                  </a:bodyPr>
                  <a:lstStyle/>
                  <a:p>
                    <a:pPr defTabSz="951304">
                      <a:lnSpc>
                        <a:spcPct val="90000"/>
                      </a:lnSpc>
                      <a:spcAft>
                        <a:spcPts val="586"/>
                      </a:spcAft>
                      <a:defRPr/>
                    </a:pPr>
                    <a:r>
                      <a:rPr lang="en-US" sz="1122">
                        <a:gradFill>
                          <a:gsLst>
                            <a:gs pos="3111">
                              <a:srgbClr val="3F3F3F"/>
                            </a:gs>
                            <a:gs pos="35000">
                              <a:srgbClr val="3F3F3F"/>
                            </a:gs>
                          </a:gsLst>
                          <a:lin ang="5400000" scaled="1"/>
                        </a:gradFill>
                        <a:latin typeface="Segoe UI"/>
                        <a:cs typeface="Segoe UI" panose="020B0502040204020203" pitchFamily="34" charset="0"/>
                      </a:rPr>
                      <a:t>11/29/2016 Customer Call </a:t>
                    </a:r>
                  </a:p>
                </p:txBody>
              </p:sp>
            </p:grpSp>
            <p:sp>
              <p:nvSpPr>
                <p:cNvPr id="114" name="Pentagon 53"/>
                <p:cNvSpPr/>
                <p:nvPr/>
              </p:nvSpPr>
              <p:spPr bwMode="auto">
                <a:xfrm>
                  <a:off x="5157665" y="3976129"/>
                  <a:ext cx="2195930" cy="15068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lvl="1" defTabSz="913985" fontAlgn="base">
                    <a:lnSpc>
                      <a:spcPct val="90000"/>
                    </a:lnSpc>
                    <a:spcBef>
                      <a:spcPct val="0"/>
                    </a:spcBef>
                    <a:spcAft>
                      <a:spcPct val="0"/>
                    </a:spcAft>
                    <a:defRPr/>
                  </a:pPr>
                  <a:r>
                    <a:rPr lang="en-US" sz="1088" kern="0">
                      <a:solidFill>
                        <a:srgbClr val="505050"/>
                      </a:solidFill>
                      <a:latin typeface="Segoe UI"/>
                    </a:rPr>
                    <a:t>Natural Language Processing</a:t>
                  </a:r>
                </a:p>
              </p:txBody>
            </p:sp>
            <p:sp>
              <p:nvSpPr>
                <p:cNvPr id="115" name="TextBox 7"/>
                <p:cNvSpPr txBox="1"/>
                <p:nvPr/>
              </p:nvSpPr>
              <p:spPr>
                <a:xfrm>
                  <a:off x="5125341" y="4301895"/>
                  <a:ext cx="2022731" cy="826125"/>
                </a:xfrm>
                <a:prstGeom prst="rect">
                  <a:avLst/>
                </a:prstGeom>
                <a:noFill/>
                <a:ln w="25400">
                  <a:solidFill>
                    <a:srgbClr val="6E6E73">
                      <a:lumMod val="20000"/>
                      <a:lumOff val="80000"/>
                    </a:srgbClr>
                  </a:solidFill>
                </a:ln>
              </p:spPr>
              <p:txBody>
                <a:bodyPr wrap="square" lIns="179209" tIns="143367" rIns="179209" bIns="143367" rtlCol="0">
                  <a:spAutoFit/>
                </a:bodyPr>
                <a:lstStyle/>
                <a:p>
                  <a:pPr marL="0" lvl="1" defTabSz="913904">
                    <a:defRPr/>
                  </a:pPr>
                  <a:r>
                    <a:rPr lang="en-US" sz="1198" kern="0">
                      <a:solidFill>
                        <a:sysClr val="windowText" lastClr="000000"/>
                      </a:solidFill>
                      <a:latin typeface="Consolas" panose="020B0609020204030204" pitchFamily="49" charset="0"/>
                      <a:cs typeface="Consolas" panose="020B0609020204030204" pitchFamily="49" charset="0"/>
                    </a:rPr>
                    <a:t>Intent: </a:t>
                  </a:r>
                  <a:r>
                    <a:rPr lang="en-US" sz="1198" kern="0" err="1">
                      <a:solidFill>
                        <a:sysClr val="windowText" lastClr="000000"/>
                      </a:solidFill>
                      <a:latin typeface="Consolas" panose="020B0609020204030204" pitchFamily="49" charset="0"/>
                      <a:cs typeface="Consolas" panose="020B0609020204030204" pitchFamily="49" charset="0"/>
                    </a:rPr>
                    <a:t>PlayCall</a:t>
                  </a:r>
                  <a:endParaRPr lang="en-US" sz="1198" kern="0">
                    <a:solidFill>
                      <a:sysClr val="windowText" lastClr="000000"/>
                    </a:solidFill>
                    <a:latin typeface="Consolas" panose="020B0609020204030204" pitchFamily="49" charset="0"/>
                    <a:cs typeface="Consolas" panose="020B0609020204030204" pitchFamily="49" charset="0"/>
                  </a:endParaRPr>
                </a:p>
                <a:p>
                  <a:pPr marL="0" lvl="1" defTabSz="913904">
                    <a:defRPr/>
                  </a:pPr>
                  <a:r>
                    <a:rPr lang="en-US" sz="1198" b="1" kern="0">
                      <a:gradFill>
                        <a:gsLst>
                          <a:gs pos="83582">
                            <a:srgbClr val="0078D7"/>
                          </a:gs>
                          <a:gs pos="62000">
                            <a:srgbClr val="0078D7"/>
                          </a:gs>
                        </a:gsLst>
                        <a:lin ang="5400000" scaled="0"/>
                      </a:gradFill>
                      <a:latin typeface="Consolas" panose="020B0609020204030204" pitchFamily="49" charset="0"/>
                      <a:cs typeface="Consolas" panose="020B0609020204030204" pitchFamily="49" charset="0"/>
                    </a:rPr>
                    <a:t>Content: Customer#</a:t>
                  </a:r>
                </a:p>
                <a:p>
                  <a:pPr marL="0" lvl="1" defTabSz="913904">
                    <a:defRPr/>
                  </a:pPr>
                  <a:r>
                    <a:rPr lang="en-US" sz="1198" b="1" kern="0" err="1">
                      <a:gradFill>
                        <a:gsLst>
                          <a:gs pos="6716">
                            <a:srgbClr val="D83B01"/>
                          </a:gs>
                          <a:gs pos="47000">
                            <a:srgbClr val="D83B01"/>
                          </a:gs>
                        </a:gsLst>
                        <a:lin ang="5400000" scaled="0"/>
                      </a:gradFill>
                      <a:latin typeface="Consolas" panose="020B0609020204030204" pitchFamily="49" charset="0"/>
                      <a:cs typeface="Consolas" panose="020B0609020204030204" pitchFamily="49" charset="0"/>
                    </a:rPr>
                    <a:t>DateTime.date</a:t>
                  </a:r>
                  <a:r>
                    <a:rPr lang="en-US" sz="1198" b="1" kern="0">
                      <a:gradFill>
                        <a:gsLst>
                          <a:gs pos="6716">
                            <a:srgbClr val="D83B01"/>
                          </a:gs>
                          <a:gs pos="47000">
                            <a:srgbClr val="D83B01"/>
                          </a:gs>
                        </a:gsLst>
                        <a:lin ang="5400000" scaled="0"/>
                      </a:gradFill>
                      <a:latin typeface="Consolas" panose="020B0609020204030204" pitchFamily="49" charset="0"/>
                      <a:cs typeface="Consolas" panose="020B0609020204030204" pitchFamily="49" charset="0"/>
                    </a:rPr>
                    <a:t>: today</a:t>
                  </a:r>
                </a:p>
              </p:txBody>
            </p:sp>
          </p:grpSp>
          <p:grpSp>
            <p:nvGrpSpPr>
              <p:cNvPr id="124" name="Group 123">
                <a:extLst>
                  <a:ext uri="{FF2B5EF4-FFF2-40B4-BE49-F238E27FC236}">
                    <a16:creationId xmlns:a16="http://schemas.microsoft.com/office/drawing/2014/main" id="{B4C8770B-619B-478E-9A39-8CE904E3DFDB}"/>
                  </a:ext>
                </a:extLst>
              </p:cNvPr>
              <p:cNvGrpSpPr/>
              <p:nvPr/>
            </p:nvGrpSpPr>
            <p:grpSpPr>
              <a:xfrm>
                <a:off x="5177559" y="2111940"/>
                <a:ext cx="348356" cy="973067"/>
                <a:chOff x="8754592" y="700282"/>
                <a:chExt cx="151053" cy="421938"/>
              </a:xfrm>
              <a:solidFill>
                <a:schemeClr val="accent3"/>
              </a:solidFill>
            </p:grpSpPr>
            <p:sp>
              <p:nvSpPr>
                <p:cNvPr id="125" name="Freeform 745">
                  <a:extLst>
                    <a:ext uri="{FF2B5EF4-FFF2-40B4-BE49-F238E27FC236}">
                      <a16:creationId xmlns:a16="http://schemas.microsoft.com/office/drawing/2014/main" id="{B452F556-6BBB-4EE7-BBA4-EDB454E0130B}"/>
                    </a:ext>
                  </a:extLst>
                </p:cNvPr>
                <p:cNvSpPr>
                  <a:spLocks/>
                </p:cNvSpPr>
                <p:nvPr/>
              </p:nvSpPr>
              <p:spPr bwMode="auto">
                <a:xfrm>
                  <a:off x="8754592" y="815049"/>
                  <a:ext cx="151053" cy="307171"/>
                </a:xfrm>
                <a:custGeom>
                  <a:avLst/>
                  <a:gdLst>
                    <a:gd name="T0" fmla="*/ 62 w 76"/>
                    <a:gd name="T1" fmla="*/ 0 h 154"/>
                    <a:gd name="T2" fmla="*/ 14 w 76"/>
                    <a:gd name="T3" fmla="*/ 0 h 154"/>
                    <a:gd name="T4" fmla="*/ 0 w 76"/>
                    <a:gd name="T5" fmla="*/ 14 h 154"/>
                    <a:gd name="T6" fmla="*/ 0 w 76"/>
                    <a:gd name="T7" fmla="*/ 79 h 154"/>
                    <a:gd name="T8" fmla="*/ 14 w 76"/>
                    <a:gd name="T9" fmla="*/ 93 h 154"/>
                    <a:gd name="T10" fmla="*/ 14 w 76"/>
                    <a:gd name="T11" fmla="*/ 93 h 154"/>
                    <a:gd name="T12" fmla="*/ 14 w 76"/>
                    <a:gd name="T13" fmla="*/ 140 h 154"/>
                    <a:gd name="T14" fmla="*/ 28 w 76"/>
                    <a:gd name="T15" fmla="*/ 154 h 154"/>
                    <a:gd name="T16" fmla="*/ 49 w 76"/>
                    <a:gd name="T17" fmla="*/ 154 h 154"/>
                    <a:gd name="T18" fmla="*/ 62 w 76"/>
                    <a:gd name="T19" fmla="*/ 140 h 154"/>
                    <a:gd name="T20" fmla="*/ 62 w 76"/>
                    <a:gd name="T21" fmla="*/ 93 h 154"/>
                    <a:gd name="T22" fmla="*/ 62 w 76"/>
                    <a:gd name="T23" fmla="*/ 93 h 154"/>
                    <a:gd name="T24" fmla="*/ 76 w 76"/>
                    <a:gd name="T25" fmla="*/ 79 h 154"/>
                    <a:gd name="T26" fmla="*/ 76 w 76"/>
                    <a:gd name="T27" fmla="*/ 14 h 154"/>
                    <a:gd name="T28" fmla="*/ 62 w 76"/>
                    <a:gd name="T29"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154">
                      <a:moveTo>
                        <a:pt x="62" y="0"/>
                      </a:moveTo>
                      <a:cubicBezTo>
                        <a:pt x="14" y="0"/>
                        <a:pt x="14" y="0"/>
                        <a:pt x="14" y="0"/>
                      </a:cubicBezTo>
                      <a:cubicBezTo>
                        <a:pt x="6" y="0"/>
                        <a:pt x="0" y="6"/>
                        <a:pt x="0" y="14"/>
                      </a:cubicBezTo>
                      <a:cubicBezTo>
                        <a:pt x="0" y="79"/>
                        <a:pt x="0" y="79"/>
                        <a:pt x="0" y="79"/>
                      </a:cubicBezTo>
                      <a:cubicBezTo>
                        <a:pt x="0" y="87"/>
                        <a:pt x="6" y="93"/>
                        <a:pt x="14" y="93"/>
                      </a:cubicBezTo>
                      <a:cubicBezTo>
                        <a:pt x="14" y="93"/>
                        <a:pt x="14" y="93"/>
                        <a:pt x="14" y="93"/>
                      </a:cubicBezTo>
                      <a:cubicBezTo>
                        <a:pt x="14" y="140"/>
                        <a:pt x="14" y="140"/>
                        <a:pt x="14" y="140"/>
                      </a:cubicBezTo>
                      <a:cubicBezTo>
                        <a:pt x="14" y="148"/>
                        <a:pt x="20" y="154"/>
                        <a:pt x="28" y="154"/>
                      </a:cubicBezTo>
                      <a:cubicBezTo>
                        <a:pt x="49" y="154"/>
                        <a:pt x="49" y="154"/>
                        <a:pt x="49" y="154"/>
                      </a:cubicBezTo>
                      <a:cubicBezTo>
                        <a:pt x="56" y="154"/>
                        <a:pt x="62" y="148"/>
                        <a:pt x="62" y="140"/>
                      </a:cubicBezTo>
                      <a:cubicBezTo>
                        <a:pt x="62" y="93"/>
                        <a:pt x="62" y="93"/>
                        <a:pt x="62" y="93"/>
                      </a:cubicBezTo>
                      <a:cubicBezTo>
                        <a:pt x="62" y="93"/>
                        <a:pt x="62" y="93"/>
                        <a:pt x="62" y="93"/>
                      </a:cubicBezTo>
                      <a:cubicBezTo>
                        <a:pt x="70" y="93"/>
                        <a:pt x="76" y="87"/>
                        <a:pt x="76" y="79"/>
                      </a:cubicBezTo>
                      <a:cubicBezTo>
                        <a:pt x="76" y="14"/>
                        <a:pt x="76" y="14"/>
                        <a:pt x="76" y="14"/>
                      </a:cubicBezTo>
                      <a:cubicBezTo>
                        <a:pt x="76" y="6"/>
                        <a:pt x="70" y="0"/>
                        <a:pt x="6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3F3F3F"/>
                    </a:solidFill>
                    <a:latin typeface="Segoe UI"/>
                  </a:endParaRPr>
                </a:p>
              </p:txBody>
            </p:sp>
            <p:sp>
              <p:nvSpPr>
                <p:cNvPr id="126" name="Oval 746">
                  <a:extLst>
                    <a:ext uri="{FF2B5EF4-FFF2-40B4-BE49-F238E27FC236}">
                      <a16:creationId xmlns:a16="http://schemas.microsoft.com/office/drawing/2014/main" id="{BF68AA4D-FA52-4B4F-952D-F8D75C067A3B}"/>
                    </a:ext>
                  </a:extLst>
                </p:cNvPr>
                <p:cNvSpPr>
                  <a:spLocks noChangeArrowheads="1"/>
                </p:cNvSpPr>
                <p:nvPr/>
              </p:nvSpPr>
              <p:spPr bwMode="auto">
                <a:xfrm>
                  <a:off x="8784128" y="700282"/>
                  <a:ext cx="91982" cy="911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3F3F3F"/>
                    </a:solidFill>
                    <a:latin typeface="Segoe UI"/>
                  </a:endParaRPr>
                </a:p>
              </p:txBody>
            </p:sp>
          </p:grpSp>
        </p:grpSp>
        <p:pic>
          <p:nvPicPr>
            <p:cNvPr id="139" name="Picture 138">
              <a:extLst>
                <a:ext uri="{FF2B5EF4-FFF2-40B4-BE49-F238E27FC236}">
                  <a16:creationId xmlns:a16="http://schemas.microsoft.com/office/drawing/2014/main" id="{92D8972E-5205-4392-8A1D-EDE03B2E169F}"/>
                </a:ext>
              </a:extLst>
            </p:cNvPr>
            <p:cNvPicPr>
              <a:picLocks noChangeAspect="1"/>
            </p:cNvPicPr>
            <p:nvPr/>
          </p:nvPicPr>
          <p:blipFill>
            <a:blip r:embed="rId10" cstate="email">
              <a:biLevel thresh="25000"/>
              <a:extLst>
                <a:ext uri="{28A0092B-C50C-407E-A947-70E740481C1C}">
                  <a14:useLocalDpi xmlns:a14="http://schemas.microsoft.com/office/drawing/2010/main"/>
                </a:ext>
              </a:extLst>
            </a:blip>
            <a:stretch>
              <a:fillRect/>
            </a:stretch>
          </p:blipFill>
          <p:spPr>
            <a:xfrm>
              <a:off x="6650507" y="1224846"/>
              <a:ext cx="573859" cy="567881"/>
            </a:xfrm>
            <a:prstGeom prst="rect">
              <a:avLst/>
            </a:prstGeom>
          </p:spPr>
        </p:pic>
      </p:grpSp>
      <p:grpSp>
        <p:nvGrpSpPr>
          <p:cNvPr id="29" name="Group 28">
            <a:extLst>
              <a:ext uri="{FF2B5EF4-FFF2-40B4-BE49-F238E27FC236}">
                <a16:creationId xmlns:a16="http://schemas.microsoft.com/office/drawing/2014/main" id="{034927FD-1972-4C08-9FCB-B6FA57508D41}"/>
              </a:ext>
            </a:extLst>
          </p:cNvPr>
          <p:cNvGrpSpPr/>
          <p:nvPr/>
        </p:nvGrpSpPr>
        <p:grpSpPr>
          <a:xfrm>
            <a:off x="7414636" y="1298393"/>
            <a:ext cx="2262796" cy="5129116"/>
            <a:chOff x="7269046" y="1273050"/>
            <a:chExt cx="2218629" cy="5029002"/>
          </a:xfrm>
        </p:grpSpPr>
        <p:grpSp>
          <p:nvGrpSpPr>
            <p:cNvPr id="25" name="Group 24">
              <a:extLst>
                <a:ext uri="{FF2B5EF4-FFF2-40B4-BE49-F238E27FC236}">
                  <a16:creationId xmlns:a16="http://schemas.microsoft.com/office/drawing/2014/main" id="{7B6BA74C-3395-4F77-865D-0C3B6B8E9E84}"/>
                </a:ext>
              </a:extLst>
            </p:cNvPr>
            <p:cNvGrpSpPr/>
            <p:nvPr/>
          </p:nvGrpSpPr>
          <p:grpSpPr>
            <a:xfrm>
              <a:off x="7269046" y="1295761"/>
              <a:ext cx="2218629" cy="5006291"/>
              <a:chOff x="7269046" y="1295761"/>
              <a:chExt cx="2218629" cy="5006291"/>
            </a:xfrm>
          </p:grpSpPr>
          <p:grpSp>
            <p:nvGrpSpPr>
              <p:cNvPr id="31" name="Group 30"/>
              <p:cNvGrpSpPr/>
              <p:nvPr/>
            </p:nvGrpSpPr>
            <p:grpSpPr>
              <a:xfrm>
                <a:off x="7269046" y="1295761"/>
                <a:ext cx="2218629" cy="5006291"/>
                <a:chOff x="5373514" y="971593"/>
                <a:chExt cx="1664208" cy="3755251"/>
              </a:xfrm>
            </p:grpSpPr>
            <p:sp>
              <p:nvSpPr>
                <p:cNvPr id="82" name="Rectangle 81"/>
                <p:cNvSpPr/>
                <p:nvPr/>
              </p:nvSpPr>
              <p:spPr bwMode="auto">
                <a:xfrm>
                  <a:off x="5373514" y="971593"/>
                  <a:ext cx="1664208" cy="3755251"/>
                </a:xfrm>
                <a:prstGeom prst="rect">
                  <a:avLst/>
                </a:prstGeom>
                <a:solidFill>
                  <a:schemeClr val="tx1">
                    <a:lumMod val="20000"/>
                    <a:lumOff val="80000"/>
                    <a:alpha val="17000"/>
                  </a:schemeClr>
                </a:solidFill>
                <a:ln w="9525" cap="flat" cmpd="sng" algn="ctr">
                  <a:no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37"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sp>
              <p:nvSpPr>
                <p:cNvPr id="77" name="Freeform 117"/>
                <p:cNvSpPr/>
                <p:nvPr/>
              </p:nvSpPr>
              <p:spPr bwMode="auto">
                <a:xfrm>
                  <a:off x="5373514" y="971594"/>
                  <a:ext cx="1664208" cy="32456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49196" tIns="93247" rIns="149196" bIns="93247" numCol="1" spcCol="0" rtlCol="0" fromWordArt="0" anchor="ctr" anchorCtr="0" forceAA="0" compatLnSpc="1">
                  <a:prstTxWarp prst="textNoShape">
                    <a:avLst/>
                  </a:prstTxWarp>
                  <a:noAutofit/>
                </a:bodyPr>
                <a:lstStyle/>
                <a:p>
                  <a:pPr defTabSz="969790" fontAlgn="base">
                    <a:spcBef>
                      <a:spcPct val="0"/>
                    </a:spcBef>
                    <a:spcAft>
                      <a:spcPct val="0"/>
                    </a:spcAft>
                    <a:defRPr/>
                  </a:pPr>
                  <a:r>
                    <a:rPr lang="en-US" sz="1903" kern="0" dirty="0">
                      <a:solidFill>
                        <a:srgbClr val="FFFFFF"/>
                      </a:solidFill>
                      <a:latin typeface="Segoe UI Semibold" panose="020B0702040204020203" pitchFamily="34" charset="0"/>
                      <a:cs typeface="Segoe UI Semibold" panose="020B0702040204020203" pitchFamily="34" charset="0"/>
                    </a:rPr>
                    <a:t>Knowledge</a:t>
                  </a:r>
                </a:p>
              </p:txBody>
            </p:sp>
          </p:grpSp>
          <p:sp>
            <p:nvSpPr>
              <p:cNvPr id="86" name="Oval Callout 6"/>
              <p:cNvSpPr/>
              <p:nvPr/>
            </p:nvSpPr>
            <p:spPr bwMode="auto">
              <a:xfrm>
                <a:off x="8092221" y="1915078"/>
                <a:ext cx="1345945" cy="761180"/>
              </a:xfrm>
              <a:prstGeom prst="wedgeRectCallout">
                <a:avLst>
                  <a:gd name="adj1" fmla="val -58340"/>
                  <a:gd name="adj2" fmla="val -7575"/>
                </a:avLst>
              </a:prstGeom>
              <a:solidFill>
                <a:srgbClr val="FFFFFF"/>
              </a:solidFill>
              <a:ln w="9525" cap="flat" cmpd="sng" algn="ctr">
                <a:solidFill>
                  <a:schemeClr val="bg1">
                    <a:lumMod val="75000"/>
                  </a:schemeClr>
                </a:solidFill>
                <a:prstDash val="solid"/>
                <a:headEnd type="none" w="med" len="med"/>
                <a:tailEnd type="none" w="med" len="med"/>
              </a:ln>
              <a:effectLst/>
            </p:spPr>
            <p:txBody>
              <a:bodyPr wrap="none" lIns="93260" tIns="93260" rIns="93260" bIns="93260" rtlCol="0" anchor="t" anchorCtr="0"/>
              <a:lstStyle/>
              <a:p>
                <a:pPr defTabSz="913534">
                  <a:lnSpc>
                    <a:spcPct val="90000"/>
                  </a:lnSpc>
                  <a:defRPr/>
                </a:pPr>
                <a:r>
                  <a:rPr lang="en-US" sz="1122" kern="0" dirty="0">
                    <a:gradFill>
                      <a:gsLst>
                        <a:gs pos="84000">
                          <a:srgbClr val="3F3F3F"/>
                        </a:gs>
                        <a:gs pos="43000">
                          <a:srgbClr val="3F3F3F"/>
                        </a:gs>
                      </a:gsLst>
                      <a:lin ang="10800000" scaled="0"/>
                    </a:gradFill>
                    <a:latin typeface="Segoe UI"/>
                    <a:ea typeface="Segoe UI" pitchFamily="34" charset="0"/>
                    <a:cs typeface="Segoe UI" pitchFamily="34" charset="0"/>
                  </a:rPr>
                  <a:t>Top publications </a:t>
                </a:r>
                <a:br>
                  <a:rPr lang="en-US" sz="1122" kern="0" dirty="0">
                    <a:gradFill>
                      <a:gsLst>
                        <a:gs pos="84000">
                          <a:srgbClr val="3F3F3F"/>
                        </a:gs>
                        <a:gs pos="43000">
                          <a:srgbClr val="3F3F3F"/>
                        </a:gs>
                      </a:gsLst>
                      <a:lin ang="10800000" scaled="0"/>
                    </a:gradFill>
                    <a:latin typeface="Segoe UI"/>
                    <a:ea typeface="Segoe UI" pitchFamily="34" charset="0"/>
                    <a:cs typeface="Segoe UI" pitchFamily="34" charset="0"/>
                  </a:rPr>
                </a:br>
                <a:r>
                  <a:rPr lang="en-US" sz="1122" kern="0" dirty="0">
                    <a:gradFill>
                      <a:gsLst>
                        <a:gs pos="84000">
                          <a:srgbClr val="3F3F3F"/>
                        </a:gs>
                        <a:gs pos="43000">
                          <a:srgbClr val="3F3F3F"/>
                        </a:gs>
                      </a:gsLst>
                      <a:lin ang="10800000" scaled="0"/>
                    </a:gradFill>
                    <a:latin typeface="Segoe UI"/>
                    <a:ea typeface="Segoe UI" pitchFamily="34" charset="0"/>
                    <a:cs typeface="Segoe UI" pitchFamily="34" charset="0"/>
                  </a:rPr>
                  <a:t>in customer </a:t>
                </a:r>
                <a:br>
                  <a:rPr lang="en-US" sz="1122" kern="0" dirty="0">
                    <a:gradFill>
                      <a:gsLst>
                        <a:gs pos="84000">
                          <a:srgbClr val="3F3F3F"/>
                        </a:gs>
                        <a:gs pos="43000">
                          <a:srgbClr val="3F3F3F"/>
                        </a:gs>
                      </a:gsLst>
                      <a:lin ang="10800000" scaled="0"/>
                    </a:gradFill>
                    <a:latin typeface="Segoe UI"/>
                    <a:ea typeface="Segoe UI" pitchFamily="34" charset="0"/>
                    <a:cs typeface="Segoe UI" pitchFamily="34" charset="0"/>
                  </a:rPr>
                </a:br>
                <a:r>
                  <a:rPr lang="en-US" sz="1122" kern="0" dirty="0">
                    <a:gradFill>
                      <a:gsLst>
                        <a:gs pos="84000">
                          <a:srgbClr val="3F3F3F"/>
                        </a:gs>
                        <a:gs pos="43000">
                          <a:srgbClr val="3F3F3F"/>
                        </a:gs>
                      </a:gsLst>
                      <a:lin ang="10800000" scaled="0"/>
                    </a:gradFill>
                    <a:latin typeface="Segoe UI"/>
                    <a:ea typeface="Segoe UI" pitchFamily="34" charset="0"/>
                    <a:cs typeface="Segoe UI" pitchFamily="34" charset="0"/>
                  </a:rPr>
                  <a:t>lifecycle trends?</a:t>
                </a:r>
              </a:p>
            </p:txBody>
          </p:sp>
          <p:grpSp>
            <p:nvGrpSpPr>
              <p:cNvPr id="11" name="Group 10">
                <a:extLst>
                  <a:ext uri="{FF2B5EF4-FFF2-40B4-BE49-F238E27FC236}">
                    <a16:creationId xmlns:a16="http://schemas.microsoft.com/office/drawing/2014/main" id="{1191C108-7039-4FFB-A509-C44EA3D3D461}"/>
                  </a:ext>
                </a:extLst>
              </p:cNvPr>
              <p:cNvGrpSpPr/>
              <p:nvPr/>
            </p:nvGrpSpPr>
            <p:grpSpPr>
              <a:xfrm>
                <a:off x="7269046" y="3250824"/>
                <a:ext cx="2218629" cy="2982071"/>
                <a:chOff x="7269046" y="3250824"/>
                <a:chExt cx="2218629" cy="2982071"/>
              </a:xfrm>
            </p:grpSpPr>
            <p:sp>
              <p:nvSpPr>
                <p:cNvPr id="87" name="Pentagon 86"/>
                <p:cNvSpPr/>
                <p:nvPr/>
              </p:nvSpPr>
              <p:spPr bwMode="auto">
                <a:xfrm rot="5400000">
                  <a:off x="8102235" y="2417635"/>
                  <a:ext cx="552252" cy="2218629"/>
                </a:xfrm>
                <a:prstGeom prst="rect">
                  <a:avLst/>
                </a:prstGeom>
                <a:solidFill>
                  <a:schemeClr val="tx1"/>
                </a:solidFill>
                <a:ln w="9525" cap="flat" cmpd="sng" algn="ctr">
                  <a:noFill/>
                  <a:prstDash val="solid"/>
                  <a:headEnd type="none" w="med" len="med"/>
                  <a:tailEnd type="none" w="med" len="med"/>
                </a:ln>
                <a:effectLst/>
              </p:spPr>
              <p:txBody>
                <a:bodyPr rot="0" spcFirstLastPara="0" vertOverflow="overflow" horzOverflow="overflow" vert="vert270" wrap="square" lIns="179234" tIns="143389" rIns="179234" bIns="143389" numCol="1" spcCol="0" rtlCol="0" fromWordArt="0" anchor="ctr" anchorCtr="0" forceAA="0" compatLnSpc="1">
                  <a:prstTxWarp prst="textNoShape">
                    <a:avLst/>
                  </a:prstTxWarp>
                  <a:noAutofit/>
                </a:bodyPr>
                <a:lstStyle/>
                <a:p>
                  <a:pPr defTabSz="913773" fontAlgn="base">
                    <a:spcBef>
                      <a:spcPct val="0"/>
                    </a:spcBef>
                    <a:spcAft>
                      <a:spcPct val="0"/>
                    </a:spcAft>
                    <a:defRPr/>
                  </a:pPr>
                  <a:r>
                    <a:rPr lang="en-US" sz="1428" kern="0">
                      <a:gradFill>
                        <a:gsLst>
                          <a:gs pos="1333">
                            <a:prstClr val="white"/>
                          </a:gs>
                          <a:gs pos="13000">
                            <a:prstClr val="white"/>
                          </a:gs>
                        </a:gsLst>
                        <a:lin ang="10800000" scaled="0"/>
                      </a:gradFill>
                      <a:latin typeface="Segoe UI"/>
                      <a:ea typeface="Segoe UI" pitchFamily="34" charset="0"/>
                      <a:cs typeface="Segoe UI" pitchFamily="34" charset="0"/>
                    </a:rPr>
                    <a:t>Knowledge Exploration</a:t>
                  </a:r>
                </a:p>
              </p:txBody>
            </p:sp>
            <p:grpSp>
              <p:nvGrpSpPr>
                <p:cNvPr id="41" name="Group 40"/>
                <p:cNvGrpSpPr/>
                <p:nvPr/>
              </p:nvGrpSpPr>
              <p:grpSpPr>
                <a:xfrm>
                  <a:off x="7363470" y="3961241"/>
                  <a:ext cx="2029781" cy="2271654"/>
                  <a:chOff x="5408489" y="2970987"/>
                  <a:chExt cx="1522552" cy="1703982"/>
                </a:xfrm>
              </p:grpSpPr>
              <p:sp>
                <p:nvSpPr>
                  <p:cNvPr id="89" name="TextBox 7"/>
                  <p:cNvSpPr txBox="1"/>
                  <p:nvPr/>
                </p:nvSpPr>
                <p:spPr>
                  <a:xfrm>
                    <a:off x="5408489" y="2970987"/>
                    <a:ext cx="1109837" cy="125581"/>
                  </a:xfrm>
                  <a:prstGeom prst="rect">
                    <a:avLst/>
                  </a:prstGeom>
                  <a:noFill/>
                  <a:ln>
                    <a:noFill/>
                  </a:ln>
                </p:spPr>
                <p:txBody>
                  <a:bodyPr wrap="none" lIns="0" tIns="0" rIns="0" bIns="0" rtlCol="0">
                    <a:spAutoFit/>
                  </a:bodyPr>
                  <a:lstStyle/>
                  <a:p>
                    <a:pPr marL="0" lvl="1" defTabSz="913985">
                      <a:defRPr/>
                    </a:pPr>
                    <a:r>
                      <a:rPr lang="en-US" sz="1088" kern="0">
                        <a:solidFill>
                          <a:srgbClr val="505050"/>
                        </a:solidFill>
                        <a:latin typeface="Segoe UI"/>
                        <a:cs typeface="Consolas" panose="020B0609020204030204" pitchFamily="49" charset="0"/>
                      </a:rPr>
                      <a:t>Here are the top results:</a:t>
                    </a:r>
                  </a:p>
                </p:txBody>
              </p:sp>
              <p:sp>
                <p:nvSpPr>
                  <p:cNvPr id="13" name="Rectangle 12"/>
                  <p:cNvSpPr/>
                  <p:nvPr/>
                </p:nvSpPr>
                <p:spPr bwMode="auto">
                  <a:xfrm>
                    <a:off x="5408489" y="4419834"/>
                    <a:ext cx="1522552" cy="25513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7299" tIns="24865" rIns="37299" bIns="24865" numCol="1" spcCol="0" rtlCol="0" fromWordArt="0" anchor="t" anchorCtr="0" forceAA="0" compatLnSpc="1">
                    <a:prstTxWarp prst="textNoShape">
                      <a:avLst/>
                    </a:prstTxWarp>
                    <a:noAutofit/>
                  </a:bodyPr>
                  <a:lstStyle/>
                  <a:p>
                    <a:pPr defTabSz="1243254">
                      <a:lnSpc>
                        <a:spcPct val="90000"/>
                      </a:lnSpc>
                      <a:spcAft>
                        <a:spcPts val="272"/>
                      </a:spcAft>
                      <a:defRPr/>
                    </a:pPr>
                    <a:r>
                      <a:rPr lang="en-US" sz="816">
                        <a:gradFill>
                          <a:gsLst>
                            <a:gs pos="4000">
                              <a:srgbClr val="0078D7"/>
                            </a:gs>
                            <a:gs pos="15000">
                              <a:srgbClr val="0078D7"/>
                            </a:gs>
                          </a:gsLst>
                          <a:lin ang="5400000" scaled="1"/>
                        </a:gradFill>
                        <a:latin typeface="Segoe UI Semibold" panose="020B0702040204020203" pitchFamily="34" charset="0"/>
                        <a:cs typeface="Segoe UI Semibold" panose="020B0702040204020203" pitchFamily="34" charset="0"/>
                      </a:rPr>
                      <a:t>Language Around Customer Lifecycles </a:t>
                    </a:r>
                    <a:br>
                      <a:rPr lang="en-US" sz="816">
                        <a:gradFill>
                          <a:gsLst>
                            <a:gs pos="4000">
                              <a:srgbClr val="0078D7"/>
                            </a:gs>
                            <a:gs pos="15000">
                              <a:srgbClr val="0078D7"/>
                            </a:gs>
                          </a:gsLst>
                          <a:lin ang="5400000" scaled="1"/>
                        </a:gradFill>
                        <a:latin typeface="Segoe UI Semibold" panose="020B0702040204020203" pitchFamily="34" charset="0"/>
                        <a:cs typeface="Segoe UI Semibold" panose="020B0702040204020203" pitchFamily="34" charset="0"/>
                      </a:rPr>
                    </a:br>
                    <a:r>
                      <a:rPr lang="en-US" sz="816">
                        <a:gradFill>
                          <a:gsLst>
                            <a:gs pos="4000">
                              <a:srgbClr val="0078D7"/>
                            </a:gs>
                            <a:gs pos="15000">
                              <a:srgbClr val="0078D7"/>
                            </a:gs>
                          </a:gsLst>
                          <a:lin ang="5400000" scaled="1"/>
                        </a:gradFill>
                        <a:latin typeface="Segoe UI Semibold" panose="020B0702040204020203" pitchFamily="34" charset="0"/>
                        <a:cs typeface="Segoe UI Semibold" panose="020B0702040204020203" pitchFamily="34" charset="0"/>
                      </a:rPr>
                      <a:t>in the Banking Industry</a:t>
                    </a:r>
                  </a:p>
                </p:txBody>
              </p:sp>
              <p:sp>
                <p:nvSpPr>
                  <p:cNvPr id="133" name="Rectangle 132"/>
                  <p:cNvSpPr/>
                  <p:nvPr/>
                </p:nvSpPr>
                <p:spPr bwMode="auto">
                  <a:xfrm>
                    <a:off x="6575477" y="4591390"/>
                    <a:ext cx="285861" cy="5861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1243254">
                      <a:lnSpc>
                        <a:spcPct val="90000"/>
                      </a:lnSpc>
                      <a:spcAft>
                        <a:spcPts val="272"/>
                      </a:spcAft>
                      <a:defRPr/>
                    </a:pPr>
                    <a:r>
                      <a:rPr lang="en-US" sz="612">
                        <a:gradFill>
                          <a:gsLst>
                            <a:gs pos="4000">
                              <a:srgbClr val="0078D7"/>
                            </a:gs>
                            <a:gs pos="15000">
                              <a:srgbClr val="0078D7"/>
                            </a:gs>
                          </a:gsLst>
                          <a:lin ang="5400000" scaled="1"/>
                        </a:gradFill>
                        <a:latin typeface="Segoe UI Semibold" panose="020B0702040204020203" pitchFamily="34" charset="0"/>
                        <a:cs typeface="Segoe UI Semibold" panose="020B0702040204020203" pitchFamily="34" charset="0"/>
                      </a:rPr>
                      <a:t>View PDF</a:t>
                    </a:r>
                  </a:p>
                </p:txBody>
              </p:sp>
              <p:sp>
                <p:nvSpPr>
                  <p:cNvPr id="134" name="Rectangle 133"/>
                  <p:cNvSpPr/>
                  <p:nvPr/>
                </p:nvSpPr>
                <p:spPr bwMode="auto">
                  <a:xfrm>
                    <a:off x="5408489" y="3585262"/>
                    <a:ext cx="1522552" cy="43299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7299" tIns="24865" rIns="37299" bIns="24865" numCol="1" spcCol="0" rtlCol="0" fromWordArt="0" anchor="t" anchorCtr="0" forceAA="0" compatLnSpc="1">
                    <a:prstTxWarp prst="textNoShape">
                      <a:avLst/>
                    </a:prstTxWarp>
                    <a:noAutofit/>
                  </a:bodyPr>
                  <a:lstStyle/>
                  <a:p>
                    <a:pPr defTabSz="1243254">
                      <a:lnSpc>
                        <a:spcPct val="90000"/>
                      </a:lnSpc>
                      <a:spcAft>
                        <a:spcPts val="272"/>
                      </a:spcAft>
                      <a:defRPr/>
                    </a:pPr>
                    <a:r>
                      <a:rPr lang="en-US" sz="816">
                        <a:gradFill>
                          <a:gsLst>
                            <a:gs pos="4000">
                              <a:srgbClr val="0078D7"/>
                            </a:gs>
                            <a:gs pos="15000">
                              <a:srgbClr val="0078D7"/>
                            </a:gs>
                          </a:gsLst>
                          <a:lin ang="5400000" scaled="1"/>
                        </a:gradFill>
                        <a:latin typeface="Segoe UI Semibold" panose="020B0702040204020203" pitchFamily="34" charset="0"/>
                        <a:cs typeface="Segoe UI Semibold" panose="020B0702040204020203" pitchFamily="34" charset="0"/>
                      </a:rPr>
                      <a:t>Predictive Customer Lifecycle</a:t>
                    </a:r>
                    <a:br>
                      <a:rPr lang="en-US" sz="816">
                        <a:gradFill>
                          <a:gsLst>
                            <a:gs pos="4000">
                              <a:srgbClr val="0078D7"/>
                            </a:gs>
                            <a:gs pos="15000">
                              <a:srgbClr val="0078D7"/>
                            </a:gs>
                          </a:gsLst>
                          <a:lin ang="5400000" scaled="1"/>
                        </a:gradFill>
                        <a:latin typeface="Segoe UI Semibold" panose="020B0702040204020203" pitchFamily="34" charset="0"/>
                        <a:cs typeface="Segoe UI Semibold" panose="020B0702040204020203" pitchFamily="34" charset="0"/>
                      </a:rPr>
                    </a:br>
                    <a:r>
                      <a:rPr lang="en-US" sz="816">
                        <a:gradFill>
                          <a:gsLst>
                            <a:gs pos="4000">
                              <a:srgbClr val="0078D7"/>
                            </a:gs>
                            <a:gs pos="15000">
                              <a:srgbClr val="0078D7"/>
                            </a:gs>
                          </a:gsLst>
                          <a:lin ang="5400000" scaled="1"/>
                        </a:gradFill>
                        <a:latin typeface="Segoe UI Semibold" panose="020B0702040204020203" pitchFamily="34" charset="0"/>
                        <a:cs typeface="Segoe UI Semibold" panose="020B0702040204020203" pitchFamily="34" charset="0"/>
                      </a:rPr>
                      <a:t>Management (CLM)</a:t>
                    </a:r>
                  </a:p>
                  <a:p>
                    <a:pPr defTabSz="1243254">
                      <a:spcAft>
                        <a:spcPts val="272"/>
                      </a:spcAft>
                      <a:defRPr/>
                    </a:pPr>
                    <a:r>
                      <a:rPr lang="en-US" sz="612">
                        <a:solidFill>
                          <a:srgbClr val="505050"/>
                        </a:solidFill>
                        <a:latin typeface="Segoe UI"/>
                        <a:ea typeface="Segoe UI" pitchFamily="34" charset="0"/>
                        <a:cs typeface="Segoe UI Semibold" panose="020B0702040204020203" pitchFamily="34" charset="0"/>
                      </a:rPr>
                      <a:t>The purpose of </a:t>
                    </a:r>
                    <a:r>
                      <a:rPr lang="en-US" sz="612" b="1">
                        <a:solidFill>
                          <a:srgbClr val="505050"/>
                        </a:solidFill>
                        <a:latin typeface="Segoe UI"/>
                        <a:ea typeface="Segoe UI" pitchFamily="34" charset="0"/>
                        <a:cs typeface="Segoe UI Semibold" panose="020B0702040204020203" pitchFamily="34" charset="0"/>
                      </a:rPr>
                      <a:t>Customer Life-cycle </a:t>
                    </a:r>
                    <a:r>
                      <a:rPr lang="en-US" sz="612">
                        <a:solidFill>
                          <a:srgbClr val="505050"/>
                        </a:solidFill>
                        <a:latin typeface="Segoe UI"/>
                        <a:ea typeface="Segoe UI" pitchFamily="34" charset="0"/>
                        <a:cs typeface="Segoe UI Semibold" panose="020B0702040204020203" pitchFamily="34" charset="0"/>
                      </a:rPr>
                      <a:t>Management (CLM) is to maximize both customer retention and .... Predictive trend analysis provides business visibility.</a:t>
                    </a:r>
                    <a:endParaRPr lang="en-US" sz="612">
                      <a:solidFill>
                        <a:srgbClr val="505050"/>
                      </a:solidFill>
                      <a:latin typeface="Segoe UI"/>
                      <a:cs typeface="Segoe UI Semibold" panose="020B0702040204020203" pitchFamily="34" charset="0"/>
                    </a:endParaRPr>
                  </a:p>
                </p:txBody>
              </p:sp>
              <p:sp>
                <p:nvSpPr>
                  <p:cNvPr id="138" name="Rectangle 137"/>
                  <p:cNvSpPr/>
                  <p:nvPr/>
                </p:nvSpPr>
                <p:spPr bwMode="auto">
                  <a:xfrm>
                    <a:off x="5408489" y="3139639"/>
                    <a:ext cx="1522552" cy="417677"/>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7299" tIns="24865" rIns="37299" bIns="24865" numCol="1" spcCol="0" rtlCol="0" fromWordArt="0" anchor="t" anchorCtr="0" forceAA="0" compatLnSpc="1">
                    <a:prstTxWarp prst="textNoShape">
                      <a:avLst/>
                    </a:prstTxWarp>
                    <a:noAutofit/>
                  </a:bodyPr>
                  <a:lstStyle/>
                  <a:p>
                    <a:pPr defTabSz="1243254">
                      <a:lnSpc>
                        <a:spcPct val="90000"/>
                      </a:lnSpc>
                      <a:spcAft>
                        <a:spcPts val="272"/>
                      </a:spcAft>
                      <a:defRPr/>
                    </a:pPr>
                    <a:r>
                      <a:rPr lang="en-US" sz="816">
                        <a:gradFill>
                          <a:gsLst>
                            <a:gs pos="4000">
                              <a:srgbClr val="0078D7"/>
                            </a:gs>
                            <a:gs pos="15000">
                              <a:srgbClr val="0078D7"/>
                            </a:gs>
                          </a:gsLst>
                          <a:lin ang="5400000" scaled="1"/>
                        </a:gradFill>
                        <a:latin typeface="Segoe UI Semibold" panose="020B0702040204020203" pitchFamily="34" charset="0"/>
                        <a:cs typeface="Segoe UI Semibold" panose="020B0702040204020203" pitchFamily="34" charset="0"/>
                      </a:rPr>
                      <a:t>Customer Relationship Management – </a:t>
                    </a:r>
                    <a:br>
                      <a:rPr lang="en-US" sz="816">
                        <a:gradFill>
                          <a:gsLst>
                            <a:gs pos="4000">
                              <a:srgbClr val="0078D7"/>
                            </a:gs>
                            <a:gs pos="15000">
                              <a:srgbClr val="0078D7"/>
                            </a:gs>
                          </a:gsLst>
                          <a:lin ang="5400000" scaled="1"/>
                        </a:gradFill>
                        <a:latin typeface="Segoe UI Semibold" panose="020B0702040204020203" pitchFamily="34" charset="0"/>
                        <a:cs typeface="Segoe UI Semibold" panose="020B0702040204020203" pitchFamily="34" charset="0"/>
                      </a:rPr>
                    </a:br>
                    <a:r>
                      <a:rPr lang="en-US" sz="816">
                        <a:gradFill>
                          <a:gsLst>
                            <a:gs pos="4000">
                              <a:srgbClr val="0078D7"/>
                            </a:gs>
                            <a:gs pos="15000">
                              <a:srgbClr val="0078D7"/>
                            </a:gs>
                          </a:gsLst>
                          <a:lin ang="5400000" scaled="1"/>
                        </a:gradFill>
                        <a:latin typeface="Segoe UI Semibold" panose="020B0702040204020203" pitchFamily="34" charset="0"/>
                        <a:cs typeface="Segoe UI Semibold" panose="020B0702040204020203" pitchFamily="34" charset="0"/>
                      </a:rPr>
                      <a:t>5 Key Trends for 2014 CRM</a:t>
                    </a:r>
                  </a:p>
                  <a:p>
                    <a:pPr defTabSz="1243254">
                      <a:lnSpc>
                        <a:spcPct val="90000"/>
                      </a:lnSpc>
                      <a:spcAft>
                        <a:spcPts val="272"/>
                      </a:spcAft>
                      <a:defRPr/>
                    </a:pPr>
                    <a:r>
                      <a:rPr lang="en-US" sz="612" b="1">
                        <a:solidFill>
                          <a:srgbClr val="505050"/>
                        </a:solidFill>
                        <a:latin typeface="Segoe UI"/>
                        <a:ea typeface="Segoe UI" pitchFamily="34" charset="0"/>
                        <a:cs typeface="Segoe UI Semibold" panose="020B0702040204020203" pitchFamily="34" charset="0"/>
                      </a:rPr>
                      <a:t>Oct 28, 2015 – </a:t>
                    </a:r>
                    <a:r>
                      <a:rPr lang="en-US" sz="612">
                        <a:solidFill>
                          <a:srgbClr val="505050"/>
                        </a:solidFill>
                        <a:latin typeface="Segoe UI"/>
                        <a:ea typeface="Segoe UI" pitchFamily="34" charset="0"/>
                        <a:cs typeface="Segoe UI Semibold" panose="020B0702040204020203" pitchFamily="34" charset="0"/>
                      </a:rPr>
                      <a:t>Here are FIVE key </a:t>
                    </a:r>
                    <a:r>
                      <a:rPr lang="en-US" sz="612" b="1">
                        <a:solidFill>
                          <a:srgbClr val="505050"/>
                        </a:solidFill>
                        <a:latin typeface="Segoe UI"/>
                        <a:ea typeface="Segoe UI" pitchFamily="34" charset="0"/>
                        <a:cs typeface="Segoe UI Semibold" panose="020B0702040204020203" pitchFamily="34" charset="0"/>
                      </a:rPr>
                      <a:t>trends </a:t>
                    </a:r>
                    <a:r>
                      <a:rPr lang="en-US" sz="612">
                        <a:solidFill>
                          <a:srgbClr val="505050"/>
                        </a:solidFill>
                        <a:latin typeface="Segoe UI"/>
                        <a:ea typeface="Segoe UI" pitchFamily="34" charset="0"/>
                        <a:cs typeface="Segoe UI Semibold" panose="020B0702040204020203" pitchFamily="34" charset="0"/>
                      </a:rPr>
                      <a:t>in 2014 that would help marketers in rolling ... Of late, marketers are looking at </a:t>
                    </a:r>
                    <a:r>
                      <a:rPr lang="en-US" sz="612" b="1">
                        <a:solidFill>
                          <a:srgbClr val="505050"/>
                        </a:solidFill>
                        <a:latin typeface="Segoe UI"/>
                        <a:ea typeface="Segoe UI" pitchFamily="34" charset="0"/>
                        <a:cs typeface="Segoe UI Semibold" panose="020B0702040204020203" pitchFamily="34" charset="0"/>
                      </a:rPr>
                      <a:t>customer lifecycle </a:t>
                    </a:r>
                    <a:r>
                      <a:rPr lang="en-US" sz="612">
                        <a:solidFill>
                          <a:srgbClr val="505050"/>
                        </a:solidFill>
                        <a:latin typeface="Segoe UI"/>
                        <a:ea typeface="Segoe UI" pitchFamily="34" charset="0"/>
                        <a:cs typeface="Segoe UI Semibold" panose="020B0702040204020203" pitchFamily="34" charset="0"/>
                      </a:rPr>
                      <a:t>management (CLM)</a:t>
                    </a:r>
                    <a:endParaRPr lang="en-US" sz="612">
                      <a:solidFill>
                        <a:srgbClr val="505050"/>
                      </a:solidFill>
                      <a:latin typeface="Segoe UI"/>
                      <a:cs typeface="Segoe UI Semibold" panose="020B0702040204020203" pitchFamily="34" charset="0"/>
                    </a:endParaRPr>
                  </a:p>
                </p:txBody>
              </p:sp>
              <p:sp>
                <p:nvSpPr>
                  <p:cNvPr id="140" name="Rectangle 139"/>
                  <p:cNvSpPr/>
                  <p:nvPr/>
                </p:nvSpPr>
                <p:spPr bwMode="auto">
                  <a:xfrm>
                    <a:off x="5408489" y="4046203"/>
                    <a:ext cx="1522552" cy="34568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7299" tIns="24865" rIns="37299" bIns="24865" numCol="1" spcCol="0" rtlCol="0" fromWordArt="0" anchor="t" anchorCtr="0" forceAA="0" compatLnSpc="1">
                    <a:prstTxWarp prst="textNoShape">
                      <a:avLst/>
                    </a:prstTxWarp>
                    <a:noAutofit/>
                  </a:bodyPr>
                  <a:lstStyle/>
                  <a:p>
                    <a:pPr defTabSz="1243254">
                      <a:lnSpc>
                        <a:spcPct val="90000"/>
                      </a:lnSpc>
                      <a:spcAft>
                        <a:spcPts val="272"/>
                      </a:spcAft>
                      <a:defRPr/>
                    </a:pPr>
                    <a:r>
                      <a:rPr lang="en-US" sz="816">
                        <a:gradFill>
                          <a:gsLst>
                            <a:gs pos="4000">
                              <a:srgbClr val="0078D7"/>
                            </a:gs>
                            <a:gs pos="15000">
                              <a:srgbClr val="0078D7"/>
                            </a:gs>
                          </a:gsLst>
                          <a:lin ang="5400000" scaled="1"/>
                        </a:gradFill>
                        <a:latin typeface="Segoe UI Semibold" panose="020B0702040204020203" pitchFamily="34" charset="0"/>
                        <a:cs typeface="Segoe UI Semibold" panose="020B0702040204020203" pitchFamily="34" charset="0"/>
                      </a:rPr>
                      <a:t>Trends 2016: The Future of </a:t>
                    </a:r>
                    <a:br>
                      <a:rPr lang="en-US" sz="816">
                        <a:gradFill>
                          <a:gsLst>
                            <a:gs pos="4000">
                              <a:srgbClr val="0078D7"/>
                            </a:gs>
                            <a:gs pos="15000">
                              <a:srgbClr val="0078D7"/>
                            </a:gs>
                          </a:gsLst>
                          <a:lin ang="5400000" scaled="1"/>
                        </a:gradFill>
                        <a:latin typeface="Segoe UI Semibold" panose="020B0702040204020203" pitchFamily="34" charset="0"/>
                        <a:cs typeface="Segoe UI Semibold" panose="020B0702040204020203" pitchFamily="34" charset="0"/>
                      </a:rPr>
                    </a:br>
                    <a:r>
                      <a:rPr lang="en-US" sz="816">
                        <a:gradFill>
                          <a:gsLst>
                            <a:gs pos="4000">
                              <a:srgbClr val="0078D7"/>
                            </a:gs>
                            <a:gs pos="15000">
                              <a:srgbClr val="0078D7"/>
                            </a:gs>
                          </a:gsLst>
                          <a:lin ang="5400000" scaled="1"/>
                        </a:gradFill>
                        <a:latin typeface="Segoe UI Semibold" panose="020B0702040204020203" pitchFamily="34" charset="0"/>
                        <a:cs typeface="Segoe UI Semibold" panose="020B0702040204020203" pitchFamily="34" charset="0"/>
                      </a:rPr>
                      <a:t>Customer Service</a:t>
                    </a:r>
                  </a:p>
                  <a:p>
                    <a:pPr defTabSz="1243254">
                      <a:lnSpc>
                        <a:spcPct val="90000"/>
                      </a:lnSpc>
                      <a:spcAft>
                        <a:spcPts val="272"/>
                      </a:spcAft>
                      <a:defRPr/>
                    </a:pPr>
                    <a:r>
                      <a:rPr lang="en-US" sz="612" b="1">
                        <a:solidFill>
                          <a:srgbClr val="505050"/>
                        </a:solidFill>
                        <a:latin typeface="Segoe UI"/>
                        <a:ea typeface="Segoe UI" pitchFamily="34" charset="0"/>
                        <a:cs typeface="Segoe UI Semibold" panose="020B0702040204020203" pitchFamily="34" charset="0"/>
                      </a:rPr>
                      <a:t>Jan 5, 2016 </a:t>
                    </a:r>
                    <a:r>
                      <a:rPr lang="en-US" sz="612">
                        <a:solidFill>
                          <a:srgbClr val="505050"/>
                        </a:solidFill>
                        <a:latin typeface="Segoe UI"/>
                        <a:ea typeface="Segoe UI" pitchFamily="34" charset="0"/>
                        <a:cs typeface="Segoe UI Semibold" panose="020B0702040204020203" pitchFamily="34" charset="0"/>
                      </a:rPr>
                      <a:t>– The top 10 </a:t>
                    </a:r>
                    <a:r>
                      <a:rPr lang="en-US" sz="612" b="1">
                        <a:solidFill>
                          <a:srgbClr val="505050"/>
                        </a:solidFill>
                        <a:latin typeface="Segoe UI"/>
                        <a:ea typeface="Segoe UI" pitchFamily="34" charset="0"/>
                        <a:cs typeface="Segoe UI Semibold" panose="020B0702040204020203" pitchFamily="34" charset="0"/>
                      </a:rPr>
                      <a:t>customer </a:t>
                    </a:r>
                    <a:r>
                      <a:rPr lang="en-US" sz="612">
                        <a:solidFill>
                          <a:srgbClr val="505050"/>
                        </a:solidFill>
                        <a:latin typeface="Segoe UI"/>
                        <a:ea typeface="Segoe UI" pitchFamily="34" charset="0"/>
                        <a:cs typeface="Segoe UI Semibold" panose="020B0702040204020203" pitchFamily="34" charset="0"/>
                      </a:rPr>
                      <a:t>service </a:t>
                    </a:r>
                    <a:r>
                      <a:rPr lang="en-US" sz="612" b="1">
                        <a:solidFill>
                          <a:srgbClr val="505050"/>
                        </a:solidFill>
                        <a:latin typeface="Segoe UI"/>
                        <a:ea typeface="Segoe UI" pitchFamily="34" charset="0"/>
                        <a:cs typeface="Segoe UI Semibold" panose="020B0702040204020203" pitchFamily="34" charset="0"/>
                      </a:rPr>
                      <a:t>trends</a:t>
                    </a:r>
                    <a:r>
                      <a:rPr lang="en-US" sz="612">
                        <a:solidFill>
                          <a:srgbClr val="505050"/>
                        </a:solidFill>
                        <a:latin typeface="Segoe UI"/>
                        <a:ea typeface="Segoe UI" pitchFamily="34" charset="0"/>
                        <a:cs typeface="Segoe UI Semibold" panose="020B0702040204020203" pitchFamily="34" charset="0"/>
                      </a:rPr>
                      <a:t> for 2016 that .... North American Consumer</a:t>
                    </a:r>
                    <a:endParaRPr lang="en-US" sz="612">
                      <a:solidFill>
                        <a:srgbClr val="505050"/>
                      </a:solidFill>
                      <a:latin typeface="Segoe UI"/>
                      <a:cs typeface="Segoe UI Semibold" panose="020B0702040204020203" pitchFamily="34" charset="0"/>
                    </a:endParaRPr>
                  </a:p>
                </p:txBody>
              </p:sp>
            </p:grpSp>
          </p:grpSp>
          <p:grpSp>
            <p:nvGrpSpPr>
              <p:cNvPr id="127" name="Group 126">
                <a:extLst>
                  <a:ext uri="{FF2B5EF4-FFF2-40B4-BE49-F238E27FC236}">
                    <a16:creationId xmlns:a16="http://schemas.microsoft.com/office/drawing/2014/main" id="{31700B75-9955-44E0-B5E0-1910C9AA0D97}"/>
                  </a:ext>
                </a:extLst>
              </p:cNvPr>
              <p:cNvGrpSpPr/>
              <p:nvPr/>
            </p:nvGrpSpPr>
            <p:grpSpPr>
              <a:xfrm>
                <a:off x="7427291" y="2111940"/>
                <a:ext cx="348356" cy="973067"/>
                <a:chOff x="8754592" y="700282"/>
                <a:chExt cx="151053" cy="421938"/>
              </a:xfrm>
              <a:solidFill>
                <a:schemeClr val="accent3"/>
              </a:solidFill>
            </p:grpSpPr>
            <p:sp>
              <p:nvSpPr>
                <p:cNvPr id="128" name="Freeform 745">
                  <a:extLst>
                    <a:ext uri="{FF2B5EF4-FFF2-40B4-BE49-F238E27FC236}">
                      <a16:creationId xmlns:a16="http://schemas.microsoft.com/office/drawing/2014/main" id="{A6D758E7-2B1E-431A-9A78-80C89CE3974F}"/>
                    </a:ext>
                  </a:extLst>
                </p:cNvPr>
                <p:cNvSpPr>
                  <a:spLocks/>
                </p:cNvSpPr>
                <p:nvPr/>
              </p:nvSpPr>
              <p:spPr bwMode="auto">
                <a:xfrm>
                  <a:off x="8754592" y="815049"/>
                  <a:ext cx="151053" cy="307171"/>
                </a:xfrm>
                <a:custGeom>
                  <a:avLst/>
                  <a:gdLst>
                    <a:gd name="T0" fmla="*/ 62 w 76"/>
                    <a:gd name="T1" fmla="*/ 0 h 154"/>
                    <a:gd name="T2" fmla="*/ 14 w 76"/>
                    <a:gd name="T3" fmla="*/ 0 h 154"/>
                    <a:gd name="T4" fmla="*/ 0 w 76"/>
                    <a:gd name="T5" fmla="*/ 14 h 154"/>
                    <a:gd name="T6" fmla="*/ 0 w 76"/>
                    <a:gd name="T7" fmla="*/ 79 h 154"/>
                    <a:gd name="T8" fmla="*/ 14 w 76"/>
                    <a:gd name="T9" fmla="*/ 93 h 154"/>
                    <a:gd name="T10" fmla="*/ 14 w 76"/>
                    <a:gd name="T11" fmla="*/ 93 h 154"/>
                    <a:gd name="T12" fmla="*/ 14 w 76"/>
                    <a:gd name="T13" fmla="*/ 140 h 154"/>
                    <a:gd name="T14" fmla="*/ 28 w 76"/>
                    <a:gd name="T15" fmla="*/ 154 h 154"/>
                    <a:gd name="T16" fmla="*/ 49 w 76"/>
                    <a:gd name="T17" fmla="*/ 154 h 154"/>
                    <a:gd name="T18" fmla="*/ 62 w 76"/>
                    <a:gd name="T19" fmla="*/ 140 h 154"/>
                    <a:gd name="T20" fmla="*/ 62 w 76"/>
                    <a:gd name="T21" fmla="*/ 93 h 154"/>
                    <a:gd name="T22" fmla="*/ 62 w 76"/>
                    <a:gd name="T23" fmla="*/ 93 h 154"/>
                    <a:gd name="T24" fmla="*/ 76 w 76"/>
                    <a:gd name="T25" fmla="*/ 79 h 154"/>
                    <a:gd name="T26" fmla="*/ 76 w 76"/>
                    <a:gd name="T27" fmla="*/ 14 h 154"/>
                    <a:gd name="T28" fmla="*/ 62 w 76"/>
                    <a:gd name="T29"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154">
                      <a:moveTo>
                        <a:pt x="62" y="0"/>
                      </a:moveTo>
                      <a:cubicBezTo>
                        <a:pt x="14" y="0"/>
                        <a:pt x="14" y="0"/>
                        <a:pt x="14" y="0"/>
                      </a:cubicBezTo>
                      <a:cubicBezTo>
                        <a:pt x="6" y="0"/>
                        <a:pt x="0" y="6"/>
                        <a:pt x="0" y="14"/>
                      </a:cubicBezTo>
                      <a:cubicBezTo>
                        <a:pt x="0" y="79"/>
                        <a:pt x="0" y="79"/>
                        <a:pt x="0" y="79"/>
                      </a:cubicBezTo>
                      <a:cubicBezTo>
                        <a:pt x="0" y="87"/>
                        <a:pt x="6" y="93"/>
                        <a:pt x="14" y="93"/>
                      </a:cubicBezTo>
                      <a:cubicBezTo>
                        <a:pt x="14" y="93"/>
                        <a:pt x="14" y="93"/>
                        <a:pt x="14" y="93"/>
                      </a:cubicBezTo>
                      <a:cubicBezTo>
                        <a:pt x="14" y="140"/>
                        <a:pt x="14" y="140"/>
                        <a:pt x="14" y="140"/>
                      </a:cubicBezTo>
                      <a:cubicBezTo>
                        <a:pt x="14" y="148"/>
                        <a:pt x="20" y="154"/>
                        <a:pt x="28" y="154"/>
                      </a:cubicBezTo>
                      <a:cubicBezTo>
                        <a:pt x="49" y="154"/>
                        <a:pt x="49" y="154"/>
                        <a:pt x="49" y="154"/>
                      </a:cubicBezTo>
                      <a:cubicBezTo>
                        <a:pt x="56" y="154"/>
                        <a:pt x="62" y="148"/>
                        <a:pt x="62" y="140"/>
                      </a:cubicBezTo>
                      <a:cubicBezTo>
                        <a:pt x="62" y="93"/>
                        <a:pt x="62" y="93"/>
                        <a:pt x="62" y="93"/>
                      </a:cubicBezTo>
                      <a:cubicBezTo>
                        <a:pt x="62" y="93"/>
                        <a:pt x="62" y="93"/>
                        <a:pt x="62" y="93"/>
                      </a:cubicBezTo>
                      <a:cubicBezTo>
                        <a:pt x="70" y="93"/>
                        <a:pt x="76" y="87"/>
                        <a:pt x="76" y="79"/>
                      </a:cubicBezTo>
                      <a:cubicBezTo>
                        <a:pt x="76" y="14"/>
                        <a:pt x="76" y="14"/>
                        <a:pt x="76" y="14"/>
                      </a:cubicBezTo>
                      <a:cubicBezTo>
                        <a:pt x="76" y="6"/>
                        <a:pt x="70" y="0"/>
                        <a:pt x="6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3F3F3F"/>
                    </a:solidFill>
                    <a:latin typeface="Segoe UI"/>
                  </a:endParaRPr>
                </a:p>
              </p:txBody>
            </p:sp>
            <p:sp>
              <p:nvSpPr>
                <p:cNvPr id="129" name="Oval 746">
                  <a:extLst>
                    <a:ext uri="{FF2B5EF4-FFF2-40B4-BE49-F238E27FC236}">
                      <a16:creationId xmlns:a16="http://schemas.microsoft.com/office/drawing/2014/main" id="{7B8DE745-4694-4D56-971C-609BBF6B14F6}"/>
                    </a:ext>
                  </a:extLst>
                </p:cNvPr>
                <p:cNvSpPr>
                  <a:spLocks noChangeArrowheads="1"/>
                </p:cNvSpPr>
                <p:nvPr/>
              </p:nvSpPr>
              <p:spPr bwMode="auto">
                <a:xfrm>
                  <a:off x="8784128" y="700282"/>
                  <a:ext cx="91982" cy="911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3F3F3F"/>
                    </a:solidFill>
                    <a:latin typeface="Segoe UI"/>
                  </a:endParaRPr>
                </a:p>
              </p:txBody>
            </p:sp>
          </p:grpSp>
        </p:grpSp>
        <p:pic>
          <p:nvPicPr>
            <p:cNvPr id="141" name="Picture 140">
              <a:extLst>
                <a:ext uri="{FF2B5EF4-FFF2-40B4-BE49-F238E27FC236}">
                  <a16:creationId xmlns:a16="http://schemas.microsoft.com/office/drawing/2014/main" id="{22E2DE7C-C155-4B91-B98D-0B1DC52E6DAA}"/>
                </a:ext>
              </a:extLst>
            </p:cNvPr>
            <p:cNvPicPr>
              <a:picLocks noChangeAspect="1"/>
            </p:cNvPicPr>
            <p:nvPr/>
          </p:nvPicPr>
          <p:blipFill>
            <a:blip r:embed="rId11" cstate="email">
              <a:biLevel thresh="25000"/>
              <a:extLst>
                <a:ext uri="{28A0092B-C50C-407E-A947-70E740481C1C}">
                  <a14:useLocalDpi xmlns:a14="http://schemas.microsoft.com/office/drawing/2010/main"/>
                </a:ext>
              </a:extLst>
            </a:blip>
            <a:stretch>
              <a:fillRect/>
            </a:stretch>
          </p:blipFill>
          <p:spPr>
            <a:xfrm>
              <a:off x="8966730" y="1273050"/>
              <a:ext cx="520945" cy="518052"/>
            </a:xfrm>
            <a:prstGeom prst="rect">
              <a:avLst/>
            </a:prstGeom>
          </p:spPr>
        </p:pic>
      </p:grpSp>
      <p:grpSp>
        <p:nvGrpSpPr>
          <p:cNvPr id="34" name="Group 33">
            <a:extLst>
              <a:ext uri="{FF2B5EF4-FFF2-40B4-BE49-F238E27FC236}">
                <a16:creationId xmlns:a16="http://schemas.microsoft.com/office/drawing/2014/main" id="{015611C8-1869-4BBC-8A09-E965065EC8F3}"/>
              </a:ext>
            </a:extLst>
          </p:cNvPr>
          <p:cNvGrpSpPr/>
          <p:nvPr/>
        </p:nvGrpSpPr>
        <p:grpSpPr>
          <a:xfrm>
            <a:off x="9720107" y="1211264"/>
            <a:ext cx="2345884" cy="5216245"/>
            <a:chOff x="9529517" y="1187622"/>
            <a:chExt cx="2300095" cy="5114430"/>
          </a:xfrm>
        </p:grpSpPr>
        <p:grpSp>
          <p:nvGrpSpPr>
            <p:cNvPr id="26" name="Group 25">
              <a:extLst>
                <a:ext uri="{FF2B5EF4-FFF2-40B4-BE49-F238E27FC236}">
                  <a16:creationId xmlns:a16="http://schemas.microsoft.com/office/drawing/2014/main" id="{A0A11364-6BD8-4089-A618-10D16930777D}"/>
                </a:ext>
              </a:extLst>
            </p:cNvPr>
            <p:cNvGrpSpPr/>
            <p:nvPr/>
          </p:nvGrpSpPr>
          <p:grpSpPr>
            <a:xfrm>
              <a:off x="9529517" y="1295761"/>
              <a:ext cx="2218629" cy="5006291"/>
              <a:chOff x="9529517" y="1295761"/>
              <a:chExt cx="2218629" cy="5006291"/>
            </a:xfrm>
          </p:grpSpPr>
          <p:grpSp>
            <p:nvGrpSpPr>
              <p:cNvPr id="30" name="Group 29"/>
              <p:cNvGrpSpPr/>
              <p:nvPr/>
            </p:nvGrpSpPr>
            <p:grpSpPr>
              <a:xfrm>
                <a:off x="9529517" y="1295761"/>
                <a:ext cx="2218629" cy="5006291"/>
                <a:chOff x="7134477" y="971593"/>
                <a:chExt cx="1664208" cy="3755251"/>
              </a:xfrm>
            </p:grpSpPr>
            <p:sp>
              <p:nvSpPr>
                <p:cNvPr id="60" name="Rectangle 59"/>
                <p:cNvSpPr/>
                <p:nvPr/>
              </p:nvSpPr>
              <p:spPr bwMode="auto">
                <a:xfrm>
                  <a:off x="7134477" y="971593"/>
                  <a:ext cx="1664208" cy="3755251"/>
                </a:xfrm>
                <a:prstGeom prst="rect">
                  <a:avLst/>
                </a:prstGeom>
                <a:solidFill>
                  <a:schemeClr val="tx1">
                    <a:lumMod val="20000"/>
                    <a:lumOff val="80000"/>
                    <a:alpha val="17000"/>
                  </a:schemeClr>
                </a:solidFill>
                <a:ln w="9525" cap="flat" cmpd="sng" algn="ctr">
                  <a:no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37"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sp>
              <p:nvSpPr>
                <p:cNvPr id="83" name="Freeform 97"/>
                <p:cNvSpPr/>
                <p:nvPr/>
              </p:nvSpPr>
              <p:spPr bwMode="auto">
                <a:xfrm>
                  <a:off x="7134477" y="971594"/>
                  <a:ext cx="1664208" cy="32456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49196" tIns="93247" rIns="149196" bIns="93247" numCol="1" spcCol="0" rtlCol="0" fromWordArt="0" anchor="ctr" anchorCtr="0" forceAA="0" compatLnSpc="1">
                  <a:prstTxWarp prst="textNoShape">
                    <a:avLst/>
                  </a:prstTxWarp>
                  <a:noAutofit/>
                </a:bodyPr>
                <a:lstStyle/>
                <a:p>
                  <a:pPr defTabSz="969790" fontAlgn="base">
                    <a:spcBef>
                      <a:spcPct val="0"/>
                    </a:spcBef>
                    <a:spcAft>
                      <a:spcPct val="0"/>
                    </a:spcAft>
                    <a:defRPr/>
                  </a:pPr>
                  <a:r>
                    <a:rPr lang="en-US" sz="1903" kern="0">
                      <a:solidFill>
                        <a:srgbClr val="FFFFFF"/>
                      </a:solidFill>
                      <a:latin typeface="Segoe UI Semibold" panose="020B0702040204020203" pitchFamily="34" charset="0"/>
                      <a:cs typeface="Segoe UI Semibold" panose="020B0702040204020203" pitchFamily="34" charset="0"/>
                    </a:rPr>
                    <a:t>Search</a:t>
                  </a:r>
                </a:p>
              </p:txBody>
            </p:sp>
          </p:grpSp>
          <p:sp>
            <p:nvSpPr>
              <p:cNvPr id="64" name="Oval Callout 6"/>
              <p:cNvSpPr/>
              <p:nvPr/>
            </p:nvSpPr>
            <p:spPr bwMode="auto">
              <a:xfrm>
                <a:off x="10335285" y="1915078"/>
                <a:ext cx="1159718" cy="761180"/>
              </a:xfrm>
              <a:prstGeom prst="wedgeRectCallout">
                <a:avLst>
                  <a:gd name="adj1" fmla="val -61078"/>
                  <a:gd name="adj2" fmla="val -8827"/>
                </a:avLst>
              </a:prstGeom>
              <a:solidFill>
                <a:srgbClr val="FFFFFF"/>
              </a:solidFill>
              <a:ln w="9525" cap="flat" cmpd="sng" algn="ctr">
                <a:solidFill>
                  <a:schemeClr val="bg1">
                    <a:lumMod val="75000"/>
                  </a:schemeClr>
                </a:solidFill>
                <a:prstDash val="solid"/>
                <a:headEnd type="none" w="med" len="med"/>
                <a:tailEnd type="none" w="med" len="med"/>
              </a:ln>
              <a:effectLst/>
            </p:spPr>
            <p:txBody>
              <a:bodyPr lIns="93260" tIns="93260" rIns="93260" bIns="93260" rtlCol="0" anchor="t" anchorCtr="0"/>
              <a:lstStyle/>
              <a:p>
                <a:pPr defTabSz="913534">
                  <a:lnSpc>
                    <a:spcPct val="90000"/>
                  </a:lnSpc>
                  <a:defRPr/>
                </a:pPr>
                <a:r>
                  <a:rPr lang="en-US" sz="1122" kern="0">
                    <a:gradFill>
                      <a:gsLst>
                        <a:gs pos="84000">
                          <a:srgbClr val="3F3F3F"/>
                        </a:gs>
                        <a:gs pos="43000">
                          <a:srgbClr val="3F3F3F"/>
                        </a:gs>
                      </a:gsLst>
                      <a:lin ang="10800000" scaled="0"/>
                    </a:gradFill>
                    <a:latin typeface="Segoe UI"/>
                    <a:ea typeface="Segoe UI" pitchFamily="34" charset="0"/>
                    <a:cs typeface="Segoe UI" pitchFamily="34" charset="0"/>
                  </a:rPr>
                  <a:t>Search for ‘fraud prevention’ </a:t>
                </a:r>
              </a:p>
            </p:txBody>
          </p:sp>
          <p:grpSp>
            <p:nvGrpSpPr>
              <p:cNvPr id="10" name="Group 9">
                <a:extLst>
                  <a:ext uri="{FF2B5EF4-FFF2-40B4-BE49-F238E27FC236}">
                    <a16:creationId xmlns:a16="http://schemas.microsoft.com/office/drawing/2014/main" id="{353FB77B-24EB-4166-8242-1FB48779FE39}"/>
                  </a:ext>
                </a:extLst>
              </p:cNvPr>
              <p:cNvGrpSpPr/>
              <p:nvPr/>
            </p:nvGrpSpPr>
            <p:grpSpPr>
              <a:xfrm>
                <a:off x="9529517" y="3250824"/>
                <a:ext cx="2218629" cy="2800226"/>
                <a:chOff x="9529517" y="3250824"/>
                <a:chExt cx="2218629" cy="2800226"/>
              </a:xfrm>
            </p:grpSpPr>
            <p:sp>
              <p:nvSpPr>
                <p:cNvPr id="65" name="Pentagon 64"/>
                <p:cNvSpPr/>
                <p:nvPr/>
              </p:nvSpPr>
              <p:spPr bwMode="auto">
                <a:xfrm rot="5400000">
                  <a:off x="10362705" y="2417636"/>
                  <a:ext cx="552253" cy="2218629"/>
                </a:xfrm>
                <a:prstGeom prst="rect">
                  <a:avLst/>
                </a:prstGeom>
                <a:solidFill>
                  <a:schemeClr val="tx1"/>
                </a:solidFill>
                <a:ln w="9525" cap="flat" cmpd="sng" algn="ctr">
                  <a:noFill/>
                  <a:prstDash val="solid"/>
                  <a:headEnd type="none" w="med" len="med"/>
                  <a:tailEnd type="none" w="med" len="med"/>
                </a:ln>
                <a:effectLst/>
              </p:spPr>
              <p:txBody>
                <a:bodyPr rot="0" spcFirstLastPara="0" vertOverflow="overflow" horzOverflow="overflow" vert="vert270" wrap="square" lIns="179234" tIns="143389" rIns="179234" bIns="143389" numCol="1" spcCol="0" rtlCol="0" fromWordArt="0" anchor="ctr" anchorCtr="0" forceAA="0" compatLnSpc="1">
                  <a:prstTxWarp prst="textNoShape">
                    <a:avLst/>
                  </a:prstTxWarp>
                  <a:noAutofit/>
                </a:bodyPr>
                <a:lstStyle/>
                <a:p>
                  <a:pPr defTabSz="913773" fontAlgn="base">
                    <a:spcBef>
                      <a:spcPct val="0"/>
                    </a:spcBef>
                    <a:spcAft>
                      <a:spcPct val="0"/>
                    </a:spcAft>
                    <a:defRPr/>
                  </a:pPr>
                  <a:r>
                    <a:rPr lang="en-US" sz="1428" kern="0">
                      <a:gradFill>
                        <a:gsLst>
                          <a:gs pos="1333">
                            <a:prstClr val="white"/>
                          </a:gs>
                          <a:gs pos="13000">
                            <a:prstClr val="white"/>
                          </a:gs>
                        </a:gsLst>
                        <a:lin ang="10800000" scaled="0"/>
                      </a:gradFill>
                      <a:latin typeface="Segoe UI"/>
                      <a:ea typeface="Segoe UI" pitchFamily="34" charset="0"/>
                      <a:cs typeface="Segoe UI" pitchFamily="34" charset="0"/>
                    </a:rPr>
                    <a:t>Bing News Search</a:t>
                  </a:r>
                </a:p>
              </p:txBody>
            </p:sp>
            <p:sp>
              <p:nvSpPr>
                <p:cNvPr id="107" name="TextBox 7"/>
                <p:cNvSpPr txBox="1"/>
                <p:nvPr/>
              </p:nvSpPr>
              <p:spPr>
                <a:xfrm>
                  <a:off x="9663679" y="3961241"/>
                  <a:ext cx="1308050" cy="167418"/>
                </a:xfrm>
                <a:prstGeom prst="rect">
                  <a:avLst/>
                </a:prstGeom>
                <a:noFill/>
                <a:ln>
                  <a:noFill/>
                </a:ln>
              </p:spPr>
              <p:txBody>
                <a:bodyPr wrap="none" lIns="0" tIns="0" rIns="0" bIns="0" rtlCol="0">
                  <a:spAutoFit/>
                </a:bodyPr>
                <a:lstStyle/>
                <a:p>
                  <a:pPr marL="0" lvl="1" defTabSz="913985">
                    <a:defRPr/>
                  </a:pPr>
                  <a:r>
                    <a:rPr lang="en-US" sz="1088" kern="0">
                      <a:solidFill>
                        <a:srgbClr val="505050"/>
                      </a:solidFill>
                      <a:latin typeface="Segoe UI"/>
                      <a:cs typeface="Consolas" panose="020B0609020204030204" pitchFamily="49" charset="0"/>
                    </a:rPr>
                    <a:t>Here is what I found: </a:t>
                  </a:r>
                </a:p>
              </p:txBody>
            </p:sp>
            <p:sp>
              <p:nvSpPr>
                <p:cNvPr id="117" name="Rectangle 116"/>
                <p:cNvSpPr/>
                <p:nvPr/>
              </p:nvSpPr>
              <p:spPr bwMode="auto">
                <a:xfrm>
                  <a:off x="9999370" y="4185020"/>
                  <a:ext cx="1697727" cy="556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7299" tIns="24865" rIns="37299" bIns="24865" numCol="1" spcCol="0" rtlCol="0" fromWordArt="0" anchor="t" anchorCtr="0" forceAA="0" compatLnSpc="1">
                  <a:prstTxWarp prst="textNoShape">
                    <a:avLst/>
                  </a:prstTxWarp>
                  <a:noAutofit/>
                </a:bodyPr>
                <a:lstStyle/>
                <a:p>
                  <a:pPr defTabSz="1243254">
                    <a:lnSpc>
                      <a:spcPct val="90000"/>
                    </a:lnSpc>
                    <a:spcAft>
                      <a:spcPts val="272"/>
                    </a:spcAft>
                    <a:defRPr/>
                  </a:pPr>
                  <a:r>
                    <a:rPr lang="en-US" sz="816">
                      <a:gradFill>
                        <a:gsLst>
                          <a:gs pos="4000">
                            <a:srgbClr val="0078D7"/>
                          </a:gs>
                          <a:gs pos="15000">
                            <a:srgbClr val="0078D7"/>
                          </a:gs>
                        </a:gsLst>
                        <a:lin ang="5400000" scaled="1"/>
                      </a:gradFill>
                      <a:latin typeface="Segoe UI Semibold" panose="020B0702040204020203" pitchFamily="34" charset="0"/>
                      <a:cs typeface="Segoe UI Semibold" panose="020B0702040204020203" pitchFamily="34" charset="0"/>
                    </a:rPr>
                    <a:t>Information Communications  Media Market News</a:t>
                  </a:r>
                </a:p>
                <a:p>
                  <a:pPr defTabSz="1243254">
                    <a:lnSpc>
                      <a:spcPct val="90000"/>
                    </a:lnSpc>
                    <a:spcAft>
                      <a:spcPts val="272"/>
                    </a:spcAft>
                    <a:defRPr/>
                  </a:pPr>
                  <a:r>
                    <a:rPr lang="en-US" sz="612">
                      <a:solidFill>
                        <a:srgbClr val="505050"/>
                      </a:solidFill>
                      <a:latin typeface="Segoe UI"/>
                      <a:cs typeface="Segoe UI Semibold" panose="020B0702040204020203" pitchFamily="34" charset="0"/>
                    </a:rPr>
                    <a:t>It also investigates the top three expected </a:t>
                  </a:r>
                  <a:r>
                    <a:rPr lang="en-US" sz="612" b="1">
                      <a:solidFill>
                        <a:srgbClr val="505050"/>
                      </a:solidFill>
                      <a:latin typeface="Segoe UI"/>
                      <a:cs typeface="Segoe UI Semibold" panose="020B0702040204020203" pitchFamily="34" charset="0"/>
                    </a:rPr>
                    <a:t>Fraud</a:t>
                  </a:r>
                  <a:r>
                    <a:rPr lang="en-US" sz="612">
                      <a:solidFill>
                        <a:srgbClr val="505050"/>
                      </a:solidFill>
                      <a:latin typeface="Segoe UI"/>
                      <a:cs typeface="Segoe UI Semibold" panose="020B0702040204020203" pitchFamily="34" charset="0"/>
                    </a:rPr>
                    <a:t> Detection and </a:t>
                  </a:r>
                  <a:r>
                    <a:rPr lang="en-US" sz="612" b="1">
                      <a:solidFill>
                        <a:srgbClr val="505050"/>
                      </a:solidFill>
                      <a:latin typeface="Segoe UI"/>
                      <a:cs typeface="Segoe UI Semibold" panose="020B0702040204020203" pitchFamily="34" charset="0"/>
                    </a:rPr>
                    <a:t>Prevention</a:t>
                  </a:r>
                  <a:r>
                    <a:rPr lang="en-US" sz="612">
                      <a:solidFill>
                        <a:srgbClr val="505050"/>
                      </a:solidFill>
                      <a:latin typeface="Segoe UI"/>
                      <a:cs typeface="Segoe UI Semibold" panose="020B0702040204020203" pitchFamily="34" charset="0"/>
                    </a:rPr>
                    <a:t> programs, in terms of demand in key markets…</a:t>
                  </a:r>
                </a:p>
              </p:txBody>
            </p:sp>
            <p:pic>
              <p:nvPicPr>
                <p:cNvPr id="119" name="Picture 118"/>
                <p:cNvPicPr>
                  <a:picLocks noChangeAspect="1"/>
                </p:cNvPicPr>
                <p:nvPr/>
              </p:nvPicPr>
              <p:blipFill rotWithShape="1">
                <a:blip r:embed="rId12" cstate="email">
                  <a:extLst>
                    <a:ext uri="{28A0092B-C50C-407E-A947-70E740481C1C}">
                      <a14:useLocalDpi xmlns:a14="http://schemas.microsoft.com/office/drawing/2010/main"/>
                    </a:ext>
                  </a:extLst>
                </a:blip>
                <a:srcRect/>
                <a:stretch/>
              </p:blipFill>
              <p:spPr>
                <a:xfrm>
                  <a:off x="9580984" y="4185020"/>
                  <a:ext cx="422013" cy="557882"/>
                </a:xfrm>
                <a:prstGeom prst="rect">
                  <a:avLst/>
                </a:prstGeom>
              </p:spPr>
            </p:pic>
            <p:sp>
              <p:nvSpPr>
                <p:cNvPr id="120" name="Rectangle 119"/>
                <p:cNvSpPr/>
                <p:nvPr/>
              </p:nvSpPr>
              <p:spPr bwMode="auto">
                <a:xfrm>
                  <a:off x="9999370" y="4780158"/>
                  <a:ext cx="1697727" cy="556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7299" tIns="24865" rIns="37299" bIns="24865" numCol="1" spcCol="0" rtlCol="0" fromWordArt="0" anchor="t" anchorCtr="0" forceAA="0" compatLnSpc="1">
                  <a:prstTxWarp prst="textNoShape">
                    <a:avLst/>
                  </a:prstTxWarp>
                  <a:noAutofit/>
                </a:bodyPr>
                <a:lstStyle/>
                <a:p>
                  <a:pPr defTabSz="1243254">
                    <a:lnSpc>
                      <a:spcPct val="90000"/>
                    </a:lnSpc>
                    <a:spcAft>
                      <a:spcPts val="272"/>
                    </a:spcAft>
                    <a:defRPr/>
                  </a:pPr>
                  <a:r>
                    <a:rPr lang="en-US" sz="816">
                      <a:gradFill>
                        <a:gsLst>
                          <a:gs pos="4000">
                            <a:srgbClr val="0078D7"/>
                          </a:gs>
                          <a:gs pos="15000">
                            <a:srgbClr val="0078D7"/>
                          </a:gs>
                        </a:gsLst>
                        <a:lin ang="5400000" scaled="1"/>
                      </a:gradFill>
                      <a:latin typeface="Segoe UI Semibold" panose="020B0702040204020203" pitchFamily="34" charset="0"/>
                      <a:cs typeface="Segoe UI Semibold" panose="020B0702040204020203" pitchFamily="34" charset="0"/>
                    </a:rPr>
                    <a:t>The Big Question: In-House or Outsourced Fraud Protection?</a:t>
                  </a:r>
                </a:p>
                <a:p>
                  <a:pPr defTabSz="1243254">
                    <a:lnSpc>
                      <a:spcPct val="90000"/>
                    </a:lnSpc>
                    <a:spcAft>
                      <a:spcPts val="272"/>
                    </a:spcAft>
                    <a:defRPr/>
                  </a:pPr>
                  <a:r>
                    <a:rPr lang="en-US" sz="612">
                      <a:solidFill>
                        <a:srgbClr val="505050"/>
                      </a:solidFill>
                      <a:latin typeface="Segoe UI"/>
                      <a:cs typeface="Segoe UI Semibold" panose="020B0702040204020203" pitchFamily="34" charset="0"/>
                    </a:rPr>
                    <a:t>First, let’s point out that there is not one absolute answer—there are “pros” and “cons” to each. Those who favor in-house…</a:t>
                  </a:r>
                </a:p>
              </p:txBody>
            </p:sp>
            <p:pic>
              <p:nvPicPr>
                <p:cNvPr id="121" name="Picture 120"/>
                <p:cNvPicPr>
                  <a:picLocks noChangeAspect="1"/>
                </p:cNvPicPr>
                <p:nvPr/>
              </p:nvPicPr>
              <p:blipFill rotWithShape="1">
                <a:blip r:embed="rId13" cstate="email">
                  <a:extLst>
                    <a:ext uri="{28A0092B-C50C-407E-A947-70E740481C1C}">
                      <a14:useLocalDpi xmlns:a14="http://schemas.microsoft.com/office/drawing/2010/main"/>
                    </a:ext>
                  </a:extLst>
                </a:blip>
                <a:srcRect/>
                <a:stretch/>
              </p:blipFill>
              <p:spPr>
                <a:xfrm>
                  <a:off x="9580984" y="4780158"/>
                  <a:ext cx="417433" cy="569960"/>
                </a:xfrm>
                <a:prstGeom prst="rect">
                  <a:avLst/>
                </a:prstGeom>
              </p:spPr>
            </p:pic>
            <p:sp>
              <p:nvSpPr>
                <p:cNvPr id="122" name="Rectangle 121"/>
                <p:cNvSpPr/>
                <p:nvPr/>
              </p:nvSpPr>
              <p:spPr bwMode="auto">
                <a:xfrm>
                  <a:off x="9998417" y="5390881"/>
                  <a:ext cx="1698680" cy="660169"/>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7299" tIns="24865" rIns="37299" bIns="24865" numCol="1" spcCol="0" rtlCol="0" fromWordArt="0" anchor="t" anchorCtr="0" forceAA="0" compatLnSpc="1">
                  <a:prstTxWarp prst="textNoShape">
                    <a:avLst/>
                  </a:prstTxWarp>
                  <a:noAutofit/>
                </a:bodyPr>
                <a:lstStyle/>
                <a:p>
                  <a:pPr defTabSz="1243254">
                    <a:lnSpc>
                      <a:spcPct val="90000"/>
                    </a:lnSpc>
                    <a:spcAft>
                      <a:spcPts val="272"/>
                    </a:spcAft>
                    <a:defRPr/>
                  </a:pPr>
                  <a:r>
                    <a:rPr lang="en-US" sz="816">
                      <a:gradFill>
                        <a:gsLst>
                          <a:gs pos="4000">
                            <a:srgbClr val="0078D7"/>
                          </a:gs>
                          <a:gs pos="15000">
                            <a:srgbClr val="0078D7"/>
                          </a:gs>
                        </a:gsLst>
                        <a:lin ang="5400000" scaled="1"/>
                      </a:gradFill>
                      <a:latin typeface="Segoe UI Semibold" panose="020B0702040204020203" pitchFamily="34" charset="0"/>
                      <a:ea typeface="Segoe UI" pitchFamily="34" charset="0"/>
                      <a:cs typeface="Segoe UI Semibold" panose="020B0702040204020203" pitchFamily="34" charset="0"/>
                    </a:rPr>
                    <a:t>How to Protect Your Business from Online Fraud this Holiday Season</a:t>
                  </a:r>
                </a:p>
                <a:p>
                  <a:pPr defTabSz="1243254">
                    <a:lnSpc>
                      <a:spcPct val="90000"/>
                    </a:lnSpc>
                    <a:spcAft>
                      <a:spcPts val="272"/>
                    </a:spcAft>
                    <a:defRPr/>
                  </a:pPr>
                  <a:r>
                    <a:rPr lang="en-US" sz="612">
                      <a:solidFill>
                        <a:srgbClr val="505050"/>
                      </a:solidFill>
                      <a:latin typeface="Segoe UI"/>
                      <a:cs typeface="Segoe UI Semibold" panose="020B0702040204020203" pitchFamily="34" charset="0"/>
                    </a:rPr>
                    <a:t>Michael heads fraud prevention tool. Online and mobile shopping are expected to continue growing apace…</a:t>
                  </a:r>
                </a:p>
              </p:txBody>
            </p:sp>
            <p:pic>
              <p:nvPicPr>
                <p:cNvPr id="123" name="Picture 122"/>
                <p:cNvPicPr>
                  <a:picLocks noChangeAspect="1"/>
                </p:cNvPicPr>
                <p:nvPr/>
              </p:nvPicPr>
              <p:blipFill rotWithShape="1">
                <a:blip r:embed="rId14" cstate="email">
                  <a:extLst>
                    <a:ext uri="{28A0092B-C50C-407E-A947-70E740481C1C}">
                      <a14:useLocalDpi xmlns:a14="http://schemas.microsoft.com/office/drawing/2010/main"/>
                    </a:ext>
                  </a:extLst>
                </a:blip>
                <a:srcRect/>
                <a:stretch/>
              </p:blipFill>
              <p:spPr>
                <a:xfrm>
                  <a:off x="9580984" y="5390881"/>
                  <a:ext cx="417433" cy="569960"/>
                </a:xfrm>
                <a:prstGeom prst="rect">
                  <a:avLst/>
                </a:prstGeom>
              </p:spPr>
            </p:pic>
          </p:grpSp>
          <p:grpSp>
            <p:nvGrpSpPr>
              <p:cNvPr id="130" name="Group 129">
                <a:extLst>
                  <a:ext uri="{FF2B5EF4-FFF2-40B4-BE49-F238E27FC236}">
                    <a16:creationId xmlns:a16="http://schemas.microsoft.com/office/drawing/2014/main" id="{F3732E56-E6C0-4E82-9C15-FFB73134CF4A}"/>
                  </a:ext>
                </a:extLst>
              </p:cNvPr>
              <p:cNvGrpSpPr/>
              <p:nvPr/>
            </p:nvGrpSpPr>
            <p:grpSpPr>
              <a:xfrm>
                <a:off x="9709376" y="2111940"/>
                <a:ext cx="348356" cy="973067"/>
                <a:chOff x="8754592" y="700282"/>
                <a:chExt cx="151053" cy="421938"/>
              </a:xfrm>
              <a:solidFill>
                <a:schemeClr val="accent3"/>
              </a:solidFill>
            </p:grpSpPr>
            <p:sp>
              <p:nvSpPr>
                <p:cNvPr id="131" name="Freeform 745">
                  <a:extLst>
                    <a:ext uri="{FF2B5EF4-FFF2-40B4-BE49-F238E27FC236}">
                      <a16:creationId xmlns:a16="http://schemas.microsoft.com/office/drawing/2014/main" id="{B10AD9AA-051D-4EF1-881F-86F48B96F406}"/>
                    </a:ext>
                  </a:extLst>
                </p:cNvPr>
                <p:cNvSpPr>
                  <a:spLocks/>
                </p:cNvSpPr>
                <p:nvPr/>
              </p:nvSpPr>
              <p:spPr bwMode="auto">
                <a:xfrm>
                  <a:off x="8754592" y="815049"/>
                  <a:ext cx="151053" cy="307171"/>
                </a:xfrm>
                <a:custGeom>
                  <a:avLst/>
                  <a:gdLst>
                    <a:gd name="T0" fmla="*/ 62 w 76"/>
                    <a:gd name="T1" fmla="*/ 0 h 154"/>
                    <a:gd name="T2" fmla="*/ 14 w 76"/>
                    <a:gd name="T3" fmla="*/ 0 h 154"/>
                    <a:gd name="T4" fmla="*/ 0 w 76"/>
                    <a:gd name="T5" fmla="*/ 14 h 154"/>
                    <a:gd name="T6" fmla="*/ 0 w 76"/>
                    <a:gd name="T7" fmla="*/ 79 h 154"/>
                    <a:gd name="T8" fmla="*/ 14 w 76"/>
                    <a:gd name="T9" fmla="*/ 93 h 154"/>
                    <a:gd name="T10" fmla="*/ 14 w 76"/>
                    <a:gd name="T11" fmla="*/ 93 h 154"/>
                    <a:gd name="T12" fmla="*/ 14 w 76"/>
                    <a:gd name="T13" fmla="*/ 140 h 154"/>
                    <a:gd name="T14" fmla="*/ 28 w 76"/>
                    <a:gd name="T15" fmla="*/ 154 h 154"/>
                    <a:gd name="T16" fmla="*/ 49 w 76"/>
                    <a:gd name="T17" fmla="*/ 154 h 154"/>
                    <a:gd name="T18" fmla="*/ 62 w 76"/>
                    <a:gd name="T19" fmla="*/ 140 h 154"/>
                    <a:gd name="T20" fmla="*/ 62 w 76"/>
                    <a:gd name="T21" fmla="*/ 93 h 154"/>
                    <a:gd name="T22" fmla="*/ 62 w 76"/>
                    <a:gd name="T23" fmla="*/ 93 h 154"/>
                    <a:gd name="T24" fmla="*/ 76 w 76"/>
                    <a:gd name="T25" fmla="*/ 79 h 154"/>
                    <a:gd name="T26" fmla="*/ 76 w 76"/>
                    <a:gd name="T27" fmla="*/ 14 h 154"/>
                    <a:gd name="T28" fmla="*/ 62 w 76"/>
                    <a:gd name="T29"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154">
                      <a:moveTo>
                        <a:pt x="62" y="0"/>
                      </a:moveTo>
                      <a:cubicBezTo>
                        <a:pt x="14" y="0"/>
                        <a:pt x="14" y="0"/>
                        <a:pt x="14" y="0"/>
                      </a:cubicBezTo>
                      <a:cubicBezTo>
                        <a:pt x="6" y="0"/>
                        <a:pt x="0" y="6"/>
                        <a:pt x="0" y="14"/>
                      </a:cubicBezTo>
                      <a:cubicBezTo>
                        <a:pt x="0" y="79"/>
                        <a:pt x="0" y="79"/>
                        <a:pt x="0" y="79"/>
                      </a:cubicBezTo>
                      <a:cubicBezTo>
                        <a:pt x="0" y="87"/>
                        <a:pt x="6" y="93"/>
                        <a:pt x="14" y="93"/>
                      </a:cubicBezTo>
                      <a:cubicBezTo>
                        <a:pt x="14" y="93"/>
                        <a:pt x="14" y="93"/>
                        <a:pt x="14" y="93"/>
                      </a:cubicBezTo>
                      <a:cubicBezTo>
                        <a:pt x="14" y="140"/>
                        <a:pt x="14" y="140"/>
                        <a:pt x="14" y="140"/>
                      </a:cubicBezTo>
                      <a:cubicBezTo>
                        <a:pt x="14" y="148"/>
                        <a:pt x="20" y="154"/>
                        <a:pt x="28" y="154"/>
                      </a:cubicBezTo>
                      <a:cubicBezTo>
                        <a:pt x="49" y="154"/>
                        <a:pt x="49" y="154"/>
                        <a:pt x="49" y="154"/>
                      </a:cubicBezTo>
                      <a:cubicBezTo>
                        <a:pt x="56" y="154"/>
                        <a:pt x="62" y="148"/>
                        <a:pt x="62" y="140"/>
                      </a:cubicBezTo>
                      <a:cubicBezTo>
                        <a:pt x="62" y="93"/>
                        <a:pt x="62" y="93"/>
                        <a:pt x="62" y="93"/>
                      </a:cubicBezTo>
                      <a:cubicBezTo>
                        <a:pt x="62" y="93"/>
                        <a:pt x="62" y="93"/>
                        <a:pt x="62" y="93"/>
                      </a:cubicBezTo>
                      <a:cubicBezTo>
                        <a:pt x="70" y="93"/>
                        <a:pt x="76" y="87"/>
                        <a:pt x="76" y="79"/>
                      </a:cubicBezTo>
                      <a:cubicBezTo>
                        <a:pt x="76" y="14"/>
                        <a:pt x="76" y="14"/>
                        <a:pt x="76" y="14"/>
                      </a:cubicBezTo>
                      <a:cubicBezTo>
                        <a:pt x="76" y="6"/>
                        <a:pt x="70" y="0"/>
                        <a:pt x="6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3F3F3F"/>
                    </a:solidFill>
                    <a:latin typeface="Segoe UI"/>
                  </a:endParaRPr>
                </a:p>
              </p:txBody>
            </p:sp>
            <p:sp>
              <p:nvSpPr>
                <p:cNvPr id="132" name="Oval 746">
                  <a:extLst>
                    <a:ext uri="{FF2B5EF4-FFF2-40B4-BE49-F238E27FC236}">
                      <a16:creationId xmlns:a16="http://schemas.microsoft.com/office/drawing/2014/main" id="{788E2C36-E97F-4B1D-B1E4-658ED36C010A}"/>
                    </a:ext>
                  </a:extLst>
                </p:cNvPr>
                <p:cNvSpPr>
                  <a:spLocks noChangeArrowheads="1"/>
                </p:cNvSpPr>
                <p:nvPr/>
              </p:nvSpPr>
              <p:spPr bwMode="auto">
                <a:xfrm>
                  <a:off x="8784128" y="700282"/>
                  <a:ext cx="91982" cy="911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3F3F3F"/>
                    </a:solidFill>
                    <a:latin typeface="Segoe UI"/>
                  </a:endParaRPr>
                </a:p>
              </p:txBody>
            </p:sp>
          </p:grpSp>
        </p:grpSp>
        <p:pic>
          <p:nvPicPr>
            <p:cNvPr id="142" name="Picture 141">
              <a:extLst>
                <a:ext uri="{FF2B5EF4-FFF2-40B4-BE49-F238E27FC236}">
                  <a16:creationId xmlns:a16="http://schemas.microsoft.com/office/drawing/2014/main" id="{A3BBDE4D-9328-4813-9964-AFDBEE7992D3}"/>
                </a:ext>
              </a:extLst>
            </p:cNvPr>
            <p:cNvPicPr>
              <a:picLocks noChangeAspect="1"/>
            </p:cNvPicPr>
            <p:nvPr/>
          </p:nvPicPr>
          <p:blipFill>
            <a:blip r:embed="rId15" cstate="email">
              <a:biLevel thresh="25000"/>
              <a:extLst>
                <a:ext uri="{28A0092B-C50C-407E-A947-70E740481C1C}">
                  <a14:useLocalDpi xmlns:a14="http://schemas.microsoft.com/office/drawing/2010/main"/>
                </a:ext>
              </a:extLst>
            </a:blip>
            <a:stretch>
              <a:fillRect/>
            </a:stretch>
          </p:blipFill>
          <p:spPr>
            <a:xfrm>
              <a:off x="11180078" y="1187622"/>
              <a:ext cx="649534" cy="649534"/>
            </a:xfrm>
            <a:prstGeom prst="rect">
              <a:avLst/>
            </a:prstGeom>
          </p:spPr>
        </p:pic>
      </p:grpSp>
    </p:spTree>
    <p:extLst>
      <p:ext uri="{BB962C8B-B14F-4D97-AF65-F5344CB8AC3E}">
        <p14:creationId xmlns:p14="http://schemas.microsoft.com/office/powerpoint/2010/main" val="39344777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par>
                                <p:cTn id="8" presetID="42" presetClass="path" presetSubtype="0" decel="100000" fill="hold" nodeType="withEffect">
                                  <p:stCondLst>
                                    <p:cond delay="0"/>
                                  </p:stCondLst>
                                  <p:childTnLst>
                                    <p:animMotion origin="layout" path="M 3.125E-6 -4.44444E-6 L 3.125E-6 0.03172 " pathEditMode="relative" rAng="0" ptsTypes="AA">
                                      <p:cBhvr>
                                        <p:cTn id="9" dur="500" spd="-100000" fill="hold"/>
                                        <p:tgtEl>
                                          <p:spTgt spid="28"/>
                                        </p:tgtEl>
                                        <p:attrNameLst>
                                          <p:attrName>ppt_x</p:attrName>
                                          <p:attrName>ppt_y</p:attrName>
                                        </p:attrNameLst>
                                      </p:cBhvr>
                                      <p:rCtr x="0" y="1574"/>
                                    </p:animMotion>
                                  </p:childTnLst>
                                </p:cTn>
                              </p:par>
                              <p:par>
                                <p:cTn id="10" presetID="10" presetClass="entr" presetSubtype="0" fill="hold"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42" presetClass="path" presetSubtype="0" decel="100000" fill="hold" nodeType="withEffect">
                                  <p:stCondLst>
                                    <p:cond delay="0"/>
                                  </p:stCondLst>
                                  <p:childTnLst>
                                    <p:animMotion origin="layout" path="M 4.79167E-6 4.81481E-6 L 4.79167E-6 0.03171 " pathEditMode="relative" rAng="0" ptsTypes="AA">
                                      <p:cBhvr>
                                        <p:cTn id="14" dur="500" spd="-100000" fill="hold"/>
                                        <p:tgtEl>
                                          <p:spTgt spid="8"/>
                                        </p:tgtEl>
                                        <p:attrNameLst>
                                          <p:attrName>ppt_x</p:attrName>
                                          <p:attrName>ppt_y</p:attrName>
                                        </p:attrNameLst>
                                      </p:cBhvr>
                                      <p:rCtr x="0" y="1574"/>
                                    </p:animMotion>
                                  </p:childTnLst>
                                </p:cTn>
                              </p:par>
                              <p:par>
                                <p:cTn id="15" presetID="10"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par>
                                <p:cTn id="18" presetID="42" presetClass="path" presetSubtype="0" decel="100000" fill="hold" nodeType="withEffect">
                                  <p:stCondLst>
                                    <p:cond delay="0"/>
                                  </p:stCondLst>
                                  <p:childTnLst>
                                    <p:animMotion origin="layout" path="M 4.79167E-6 4.81481E-6 L 4.79167E-6 0.03171 " pathEditMode="relative" rAng="0" ptsTypes="AA">
                                      <p:cBhvr>
                                        <p:cTn id="19" dur="500" spd="-100000" fill="hold"/>
                                        <p:tgtEl>
                                          <p:spTgt spid="7"/>
                                        </p:tgtEl>
                                        <p:attrNameLst>
                                          <p:attrName>ppt_x</p:attrName>
                                          <p:attrName>ppt_y</p:attrName>
                                        </p:attrNameLst>
                                      </p:cBhvr>
                                      <p:rCtr x="0" y="1574"/>
                                    </p:animMotion>
                                  </p:childTnLst>
                                </p:cTn>
                              </p:par>
                              <p:par>
                                <p:cTn id="20" presetID="10" presetClass="entr" presetSubtype="0" fill="hold" grpId="0" nodeType="withEffect">
                                  <p:stCondLst>
                                    <p:cond delay="0"/>
                                  </p:stCondLst>
                                  <p:childTnLst>
                                    <p:set>
                                      <p:cBhvr>
                                        <p:cTn id="21" dur="1" fill="hold">
                                          <p:stCondLst>
                                            <p:cond delay="0"/>
                                          </p:stCondLst>
                                        </p:cTn>
                                        <p:tgtEl>
                                          <p:spTgt spid="70"/>
                                        </p:tgtEl>
                                        <p:attrNameLst>
                                          <p:attrName>style.visibility</p:attrName>
                                        </p:attrNameLst>
                                      </p:cBhvr>
                                      <p:to>
                                        <p:strVal val="visible"/>
                                      </p:to>
                                    </p:set>
                                    <p:animEffect transition="in" filter="fade">
                                      <p:cBhvr>
                                        <p:cTn id="22" dur="500"/>
                                        <p:tgtEl>
                                          <p:spTgt spid="70"/>
                                        </p:tgtEl>
                                      </p:cBhvr>
                                    </p:animEffect>
                                  </p:childTnLst>
                                </p:cTn>
                              </p:par>
                              <p:par>
                                <p:cTn id="23" presetID="42" presetClass="path" presetSubtype="0" decel="100000" fill="hold" grpId="1" nodeType="withEffect">
                                  <p:stCondLst>
                                    <p:cond delay="0"/>
                                  </p:stCondLst>
                                  <p:childTnLst>
                                    <p:animMotion origin="layout" path="M 4.79167E-6 -7.40741E-7 L 4.79167E-6 0.03171 " pathEditMode="relative" rAng="0" ptsTypes="AA">
                                      <p:cBhvr>
                                        <p:cTn id="24" dur="500" spd="-100000" fill="hold"/>
                                        <p:tgtEl>
                                          <p:spTgt spid="70"/>
                                        </p:tgtEl>
                                        <p:attrNameLst>
                                          <p:attrName>ppt_x</p:attrName>
                                          <p:attrName>ppt_y</p:attrName>
                                        </p:attrNameLst>
                                      </p:cBhvr>
                                      <p:rCtr x="0" y="1574"/>
                                    </p:animMotion>
                                  </p:childTnLst>
                                </p:cTn>
                              </p:par>
                              <p:par>
                                <p:cTn id="25" presetID="10" presetClass="entr" presetSubtype="0" fill="hold" nodeType="withEffect">
                                  <p:stCondLst>
                                    <p:cond delay="0"/>
                                  </p:stCondLst>
                                  <p:childTnLst>
                                    <p:set>
                                      <p:cBhvr>
                                        <p:cTn id="26" dur="1" fill="hold">
                                          <p:stCondLst>
                                            <p:cond delay="0"/>
                                          </p:stCondLst>
                                        </p:cTn>
                                        <p:tgtEl>
                                          <p:spTgt spid="75"/>
                                        </p:tgtEl>
                                        <p:attrNameLst>
                                          <p:attrName>style.visibility</p:attrName>
                                        </p:attrNameLst>
                                      </p:cBhvr>
                                      <p:to>
                                        <p:strVal val="visible"/>
                                      </p:to>
                                    </p:set>
                                    <p:animEffect transition="in" filter="fade">
                                      <p:cBhvr>
                                        <p:cTn id="27" dur="500"/>
                                        <p:tgtEl>
                                          <p:spTgt spid="75"/>
                                        </p:tgtEl>
                                      </p:cBhvr>
                                    </p:animEffect>
                                  </p:childTnLst>
                                </p:cTn>
                              </p:par>
                              <p:par>
                                <p:cTn id="28" presetID="42" presetClass="path" presetSubtype="0" decel="100000" fill="hold" nodeType="withEffect">
                                  <p:stCondLst>
                                    <p:cond delay="0"/>
                                  </p:stCondLst>
                                  <p:childTnLst>
                                    <p:animMotion origin="layout" path="M -2.08333E-7 -4.81481E-6 L -2.08333E-7 0.03172 " pathEditMode="relative" rAng="0" ptsTypes="AA">
                                      <p:cBhvr>
                                        <p:cTn id="29" dur="500" spd="-100000" fill="hold"/>
                                        <p:tgtEl>
                                          <p:spTgt spid="75"/>
                                        </p:tgtEl>
                                        <p:attrNameLst>
                                          <p:attrName>ppt_x</p:attrName>
                                          <p:attrName>ppt_y</p:attrName>
                                        </p:attrNameLst>
                                      </p:cBhvr>
                                      <p:rCtr x="0" y="1574"/>
                                    </p:animMotion>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fade">
                                      <p:cBhvr>
                                        <p:cTn id="34" dur="500"/>
                                        <p:tgtEl>
                                          <p:spTgt spid="15"/>
                                        </p:tgtEl>
                                      </p:cBhvr>
                                    </p:animEffect>
                                  </p:childTnLst>
                                </p:cTn>
                              </p:par>
                              <p:par>
                                <p:cTn id="35" presetID="42" presetClass="path" presetSubtype="0" decel="100000" fill="hold" nodeType="withEffect">
                                  <p:stCondLst>
                                    <p:cond delay="0"/>
                                  </p:stCondLst>
                                  <p:childTnLst>
                                    <p:animMotion origin="layout" path="M 4.79167E-6 4.81481E-6 L 4.79167E-6 0.03171 " pathEditMode="relative" rAng="0" ptsTypes="AA">
                                      <p:cBhvr>
                                        <p:cTn id="36" dur="500" spd="-100000" fill="hold"/>
                                        <p:tgtEl>
                                          <p:spTgt spid="15"/>
                                        </p:tgtEl>
                                        <p:attrNameLst>
                                          <p:attrName>ppt_x</p:attrName>
                                          <p:attrName>ppt_y</p:attrName>
                                        </p:attrNameLst>
                                      </p:cBhvr>
                                      <p:rCtr x="0" y="1574"/>
                                    </p:animMotion>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18"/>
                                        </p:tgtEl>
                                        <p:attrNameLst>
                                          <p:attrName>style.visibility</p:attrName>
                                        </p:attrNameLst>
                                      </p:cBhvr>
                                      <p:to>
                                        <p:strVal val="visible"/>
                                      </p:to>
                                    </p:set>
                                    <p:animEffect transition="in" filter="fade">
                                      <p:cBhvr>
                                        <p:cTn id="41" dur="500"/>
                                        <p:tgtEl>
                                          <p:spTgt spid="18"/>
                                        </p:tgtEl>
                                      </p:cBhvr>
                                    </p:animEffect>
                                  </p:childTnLst>
                                </p:cTn>
                              </p:par>
                              <p:par>
                                <p:cTn id="42" presetID="42" presetClass="path" presetSubtype="0" decel="100000" fill="hold" nodeType="withEffect">
                                  <p:stCondLst>
                                    <p:cond delay="0"/>
                                  </p:stCondLst>
                                  <p:childTnLst>
                                    <p:animMotion origin="layout" path="M 4.79167E-6 4.81481E-6 L 4.79167E-6 0.03171 " pathEditMode="relative" rAng="0" ptsTypes="AA">
                                      <p:cBhvr>
                                        <p:cTn id="43" dur="500" spd="-100000" fill="hold"/>
                                        <p:tgtEl>
                                          <p:spTgt spid="18"/>
                                        </p:tgtEl>
                                        <p:attrNameLst>
                                          <p:attrName>ppt_x</p:attrName>
                                          <p:attrName>ppt_y</p:attrName>
                                        </p:attrNameLst>
                                      </p:cBhvr>
                                      <p:rCtr x="0" y="1574"/>
                                    </p:animMotion>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29"/>
                                        </p:tgtEl>
                                        <p:attrNameLst>
                                          <p:attrName>style.visibility</p:attrName>
                                        </p:attrNameLst>
                                      </p:cBhvr>
                                      <p:to>
                                        <p:strVal val="visible"/>
                                      </p:to>
                                    </p:set>
                                    <p:animEffect transition="in" filter="fade">
                                      <p:cBhvr>
                                        <p:cTn id="48" dur="500"/>
                                        <p:tgtEl>
                                          <p:spTgt spid="29"/>
                                        </p:tgtEl>
                                      </p:cBhvr>
                                    </p:animEffect>
                                  </p:childTnLst>
                                </p:cTn>
                              </p:par>
                              <p:par>
                                <p:cTn id="49" presetID="42" presetClass="path" presetSubtype="0" decel="100000" fill="hold" nodeType="withEffect">
                                  <p:stCondLst>
                                    <p:cond delay="0"/>
                                  </p:stCondLst>
                                  <p:childTnLst>
                                    <p:animMotion origin="layout" path="M 4.79167E-6 4.81481E-6 L 4.79167E-6 0.03171 " pathEditMode="relative" rAng="0" ptsTypes="AA">
                                      <p:cBhvr>
                                        <p:cTn id="50" dur="500" spd="-100000" fill="hold"/>
                                        <p:tgtEl>
                                          <p:spTgt spid="29"/>
                                        </p:tgtEl>
                                        <p:attrNameLst>
                                          <p:attrName>ppt_x</p:attrName>
                                          <p:attrName>ppt_y</p:attrName>
                                        </p:attrNameLst>
                                      </p:cBhvr>
                                      <p:rCtr x="0" y="1574"/>
                                    </p:animMotion>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34"/>
                                        </p:tgtEl>
                                        <p:attrNameLst>
                                          <p:attrName>style.visibility</p:attrName>
                                        </p:attrNameLst>
                                      </p:cBhvr>
                                      <p:to>
                                        <p:strVal val="visible"/>
                                      </p:to>
                                    </p:set>
                                    <p:animEffect transition="in" filter="fade">
                                      <p:cBhvr>
                                        <p:cTn id="55" dur="500"/>
                                        <p:tgtEl>
                                          <p:spTgt spid="34"/>
                                        </p:tgtEl>
                                      </p:cBhvr>
                                    </p:animEffect>
                                  </p:childTnLst>
                                </p:cTn>
                              </p:par>
                              <p:par>
                                <p:cTn id="56" presetID="42" presetClass="path" presetSubtype="0" decel="100000" fill="hold" nodeType="withEffect">
                                  <p:stCondLst>
                                    <p:cond delay="0"/>
                                  </p:stCondLst>
                                  <p:childTnLst>
                                    <p:animMotion origin="layout" path="M 4.79167E-6 4.81481E-6 L 4.79167E-6 0.03171 " pathEditMode="relative" rAng="0" ptsTypes="AA">
                                      <p:cBhvr>
                                        <p:cTn id="57" dur="500" spd="-100000" fill="hold"/>
                                        <p:tgtEl>
                                          <p:spTgt spid="34"/>
                                        </p:tgtEl>
                                        <p:attrNameLst>
                                          <p:attrName>ppt_x</p:attrName>
                                          <p:attrName>ppt_y</p:attrName>
                                        </p:attrNameLst>
                                      </p:cBhvr>
                                      <p:rCtr x="0" y="157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animBg="1"/>
      <p:bldP spid="70" grpId="1"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How do I use them?  </a:t>
            </a:r>
          </a:p>
        </p:txBody>
      </p:sp>
      <p:sp>
        <p:nvSpPr>
          <p:cNvPr id="3" name="Text Placeholder 2"/>
          <p:cNvSpPr>
            <a:spLocks noGrp="1"/>
          </p:cNvSpPr>
          <p:nvPr>
            <p:ph type="body" sz="quarter" idx="10"/>
          </p:nvPr>
        </p:nvSpPr>
        <p:spPr/>
        <p:txBody>
          <a:bodyPr/>
          <a:lstStyle/>
          <a:p>
            <a:r>
              <a:rPr lang="en-US" sz="2000" dirty="0"/>
              <a:t>using </a:t>
            </a:r>
            <a:r>
              <a:rPr lang="en-US" sz="2000" dirty="0" err="1"/>
              <a:t>Microsoft.ProjectOxford.Vision</a:t>
            </a:r>
            <a:r>
              <a:rPr lang="en-US" sz="2000" dirty="0"/>
              <a:t>;</a:t>
            </a:r>
          </a:p>
          <a:p>
            <a:r>
              <a:rPr lang="en-US" sz="2000" dirty="0"/>
              <a:t>using </a:t>
            </a:r>
            <a:r>
              <a:rPr lang="en-US" sz="2000" dirty="0" err="1"/>
              <a:t>Microsoft.ProjectOxford.Vision.Contract</a:t>
            </a:r>
            <a:r>
              <a:rPr lang="en-US" sz="2000" dirty="0"/>
              <a:t>;</a:t>
            </a:r>
          </a:p>
          <a:p>
            <a:endParaRPr lang="en-US" sz="2000" dirty="0"/>
          </a:p>
          <a:p>
            <a:r>
              <a:rPr lang="en-US" sz="2000" dirty="0" err="1"/>
              <a:t>AnalysisResult</a:t>
            </a:r>
            <a:r>
              <a:rPr lang="en-US" sz="2000" dirty="0"/>
              <a:t> </a:t>
            </a:r>
            <a:r>
              <a:rPr lang="en-US" sz="2000" dirty="0" err="1"/>
              <a:t>analysisResult</a:t>
            </a:r>
            <a:r>
              <a:rPr lang="en-US" sz="2000" dirty="0"/>
              <a:t>;</a:t>
            </a:r>
          </a:p>
          <a:p>
            <a:r>
              <a:rPr lang="en-US" sz="2000" dirty="0" err="1"/>
              <a:t>var</a:t>
            </a:r>
            <a:r>
              <a:rPr lang="en-US" sz="2000" dirty="0"/>
              <a:t> features = new </a:t>
            </a:r>
            <a:r>
              <a:rPr lang="en-US" sz="2000" dirty="0" err="1"/>
              <a:t>VisualFeature</a:t>
            </a:r>
            <a:r>
              <a:rPr lang="en-US" sz="2000" dirty="0"/>
              <a:t>[] { </a:t>
            </a:r>
            <a:r>
              <a:rPr lang="en-US" sz="2000" dirty="0" err="1"/>
              <a:t>VisualFeature.Tags</a:t>
            </a:r>
            <a:r>
              <a:rPr lang="en-US" sz="2000" dirty="0"/>
              <a:t>, </a:t>
            </a:r>
            <a:r>
              <a:rPr lang="en-US" sz="2000" dirty="0" err="1"/>
              <a:t>VisualFeature.Description</a:t>
            </a:r>
            <a:r>
              <a:rPr lang="en-US" sz="2000" dirty="0"/>
              <a:t> };</a:t>
            </a:r>
          </a:p>
          <a:p>
            <a:endParaRPr lang="en-US" sz="2000" dirty="0"/>
          </a:p>
          <a:p>
            <a:r>
              <a:rPr lang="en-US" sz="2000" dirty="0"/>
              <a:t>using (</a:t>
            </a:r>
            <a:r>
              <a:rPr lang="en-US" sz="2000" dirty="0" err="1"/>
              <a:t>var</a:t>
            </a:r>
            <a:r>
              <a:rPr lang="en-US" sz="2000" dirty="0"/>
              <a:t> fs = new </a:t>
            </a:r>
            <a:r>
              <a:rPr lang="en-US" sz="2000" dirty="0" err="1"/>
              <a:t>FileStream</a:t>
            </a:r>
            <a:r>
              <a:rPr lang="en-US" sz="2000" dirty="0"/>
              <a:t>(@"C:\Vision\Sample.jpg", </a:t>
            </a:r>
            <a:r>
              <a:rPr lang="en-US" sz="2000" dirty="0" err="1"/>
              <a:t>FileMode.Open</a:t>
            </a:r>
            <a:r>
              <a:rPr lang="en-US" sz="2000" dirty="0"/>
              <a:t>))</a:t>
            </a:r>
          </a:p>
          <a:p>
            <a:r>
              <a:rPr lang="en-US" sz="2000" dirty="0"/>
              <a:t>{</a:t>
            </a:r>
          </a:p>
          <a:p>
            <a:r>
              <a:rPr lang="en-US" sz="2000" dirty="0"/>
              <a:t>  </a:t>
            </a:r>
            <a:r>
              <a:rPr lang="en-US" sz="2000" dirty="0" err="1"/>
              <a:t>analysisResult</a:t>
            </a:r>
            <a:r>
              <a:rPr lang="en-US" sz="2000" dirty="0"/>
              <a:t> = await </a:t>
            </a:r>
            <a:r>
              <a:rPr lang="en-US" sz="2000" dirty="0" err="1"/>
              <a:t>visionClient.AnalyzeImageAsync</a:t>
            </a:r>
            <a:r>
              <a:rPr lang="en-US" sz="2000" dirty="0"/>
              <a:t>(fs, features);</a:t>
            </a:r>
          </a:p>
          <a:p>
            <a:r>
              <a:rPr lang="en-US" sz="2000" dirty="0"/>
              <a:t>}</a:t>
            </a:r>
          </a:p>
        </p:txBody>
      </p:sp>
      <p:sp>
        <p:nvSpPr>
          <p:cNvPr id="7" name="TextBox 6"/>
          <p:cNvSpPr txBox="1"/>
          <p:nvPr/>
        </p:nvSpPr>
        <p:spPr>
          <a:xfrm>
            <a:off x="274638" y="5554662"/>
            <a:ext cx="12144104" cy="877933"/>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1" i="0" u="none" strike="noStrike" kern="0" cap="none" spc="0" normalizeH="0" baseline="0" noProof="0" dirty="0">
                <a:ln>
                  <a:noFill/>
                </a:ln>
                <a:gradFill>
                  <a:gsLst>
                    <a:gs pos="8718">
                      <a:srgbClr val="0078D7"/>
                    </a:gs>
                    <a:gs pos="34000">
                      <a:srgbClr val="0078D7"/>
                    </a:gs>
                  </a:gsLst>
                  <a:lin ang="5400000" scaled="0"/>
                </a:gradFill>
                <a:effectLst/>
                <a:uLnTx/>
                <a:uFillTx/>
                <a:latin typeface="Courier New" panose="02070309020205020404" pitchFamily="49" charset="0"/>
                <a:ea typeface="+mn-ea"/>
                <a:cs typeface="Courier New" panose="02070309020205020404" pitchFamily="49" charset="0"/>
              </a:rPr>
              <a:t>POST https://api.projectoxford.ai/vision/v1.0/analyze?visualFeatures=Description,Tags</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1" i="0" u="none" strike="noStrike" kern="0" cap="none" spc="0" normalizeH="0" baseline="0" noProof="0" dirty="0">
                <a:ln>
                  <a:noFill/>
                </a:ln>
                <a:gradFill>
                  <a:gsLst>
                    <a:gs pos="8718">
                      <a:srgbClr val="0078D7"/>
                    </a:gs>
                    <a:gs pos="34000">
                      <a:srgbClr val="0078D7"/>
                    </a:gs>
                  </a:gsLst>
                  <a:lin ang="5400000" scaled="0"/>
                </a:gradFill>
                <a:effectLst/>
                <a:uLnTx/>
                <a:uFillTx/>
                <a:latin typeface="Courier New" panose="02070309020205020404" pitchFamily="49" charset="0"/>
                <a:ea typeface="+mn-ea"/>
                <a:cs typeface="Courier New" panose="02070309020205020404" pitchFamily="49" charset="0"/>
              </a:rPr>
              <a:t>&amp;subscription-key=&lt;Your subscription key&gt;</a:t>
            </a:r>
          </a:p>
        </p:txBody>
      </p:sp>
      <p:sp>
        <p:nvSpPr>
          <p:cNvPr id="9" name="Rectangle 4"/>
          <p:cNvSpPr>
            <a:spLocks noChangeArrowheads="1"/>
          </p:cNvSpPr>
          <p:nvPr/>
        </p:nvSpPr>
        <p:spPr bwMode="auto">
          <a:xfrm>
            <a:off x="7802690" y="1668462"/>
            <a:ext cx="4343400" cy="4924425"/>
          </a:xfrm>
          <a:prstGeom prst="rect">
            <a:avLst/>
          </a:prstGeom>
          <a:solidFill>
            <a:schemeClr val="accent2"/>
          </a:solidFill>
          <a:ln>
            <a:noFill/>
          </a:ln>
          <a:effec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chemeClr val="bg1"/>
                </a:solidFill>
                <a:effectLst/>
                <a:uLnTx/>
                <a:uFillTx/>
                <a:latin typeface="Courier New" panose="02070309020205020404" pitchFamily="49" charset="0"/>
                <a:ea typeface="+mn-ea"/>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chemeClr val="bg1"/>
                </a:solidFill>
                <a:effectLst/>
                <a:uLnTx/>
                <a:uFillTx/>
                <a:latin typeface="Courier New" panose="02070309020205020404" pitchFamily="49" charset="0"/>
                <a:ea typeface="+mn-ea"/>
                <a:cs typeface="Courier New" panose="02070309020205020404" pitchFamily="49" charset="0"/>
              </a:rPr>
              <a:t>  "tags": [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chemeClr val="bg1"/>
                </a:solidFill>
                <a:effectLst/>
                <a:uLnTx/>
                <a:uFillTx/>
                <a:latin typeface="Courier New" panose="02070309020205020404" pitchFamily="49" charset="0"/>
                <a:ea typeface="+mn-ea"/>
                <a:cs typeface="Courier New" panose="02070309020205020404" pitchFamily="49" charset="0"/>
              </a:rPr>
              <a:t>    { "name": "outdoor",</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chemeClr val="bg1"/>
                </a:solidFill>
                <a:effectLst/>
                <a:uLnTx/>
                <a:uFillTx/>
                <a:latin typeface="Courier New" panose="02070309020205020404" pitchFamily="49" charset="0"/>
                <a:ea typeface="+mn-ea"/>
                <a:cs typeface="Courier New" panose="02070309020205020404" pitchFamily="49" charset="0"/>
              </a:rPr>
              <a:t>      "score": 0.976 },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chemeClr val="bg1"/>
                </a:solidFill>
                <a:effectLst/>
                <a:uLnTx/>
                <a:uFillTx/>
                <a:latin typeface="Courier New" panose="02070309020205020404" pitchFamily="49" charset="0"/>
                <a:ea typeface="+mn-ea"/>
                <a:cs typeface="Courier New" panose="02070309020205020404" pitchFamily="49" charset="0"/>
              </a:rPr>
              <a:t>    { "name": "bird",</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chemeClr val="bg1"/>
                </a:solidFill>
                <a:effectLst/>
                <a:uLnTx/>
                <a:uFillTx/>
                <a:latin typeface="Courier New" panose="02070309020205020404" pitchFamily="49" charset="0"/>
                <a:ea typeface="+mn-ea"/>
                <a:cs typeface="Courier New" panose="02070309020205020404" pitchFamily="49" charset="0"/>
              </a:rPr>
              <a:t>      "score": 0.95 }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chemeClr val="bg1"/>
                </a:solidFill>
                <a:effectLst/>
                <a:uLnTx/>
                <a:uFillTx/>
                <a:latin typeface="Courier New" panose="02070309020205020404" pitchFamily="49" charset="0"/>
                <a:ea typeface="+mn-ea"/>
                <a:cs typeface="Courier New" panose="02070309020205020404" pitchFamily="49" charset="0"/>
              </a:rPr>
              <a:t>  "description":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chemeClr val="bg1"/>
                </a:solidFill>
                <a:effectLst/>
                <a:uLnTx/>
                <a:uFillTx/>
                <a:latin typeface="Courier New" panose="02070309020205020404" pitchFamily="49" charset="0"/>
                <a:ea typeface="+mn-ea"/>
                <a:cs typeface="Courier New" panose="02070309020205020404" pitchFamily="49" charset="0"/>
              </a:rPr>
              <a:t>    { "tags":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chemeClr val="bg1"/>
                </a:solidFill>
                <a:effectLst/>
                <a:uLnTx/>
                <a:uFillTx/>
                <a:latin typeface="Courier New" panose="02070309020205020404" pitchFamily="49" charset="0"/>
                <a:ea typeface="+mn-ea"/>
                <a:cs typeface="Courier New" panose="02070309020205020404" pitchFamily="49" charset="0"/>
              </a:rPr>
              <a:t>      [ "outdoor", "bird"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chemeClr val="bg1"/>
                </a:solidFill>
                <a:effectLst/>
                <a:uLnTx/>
                <a:uFillTx/>
                <a:latin typeface="Courier New" panose="02070309020205020404" pitchFamily="49" charset="0"/>
                <a:ea typeface="+mn-ea"/>
                <a:cs typeface="Courier New" panose="02070309020205020404" pitchFamily="49" charset="0"/>
              </a:rPr>
              <a:t>      "captions": [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chemeClr val="bg1"/>
                </a:solidFill>
                <a:effectLst/>
                <a:uLnTx/>
                <a:uFillTx/>
                <a:latin typeface="Courier New" panose="02070309020205020404" pitchFamily="49" charset="0"/>
                <a:ea typeface="+mn-ea"/>
                <a:cs typeface="Courier New" panose="02070309020205020404" pitchFamily="49" charset="0"/>
              </a:rPr>
              <a:t>      { "text”: “partridge</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chemeClr val="bg1"/>
                </a:solidFill>
                <a:effectLst/>
                <a:uLnTx/>
                <a:uFillTx/>
                <a:latin typeface="Courier New" panose="02070309020205020404" pitchFamily="49" charset="0"/>
                <a:ea typeface="+mn-ea"/>
                <a:cs typeface="Courier New" panose="02070309020205020404" pitchFamily="49" charset="0"/>
              </a:rPr>
              <a:t>         in a pear tree”,</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chemeClr val="bg1"/>
                </a:solidFill>
                <a:effectLst/>
                <a:uLnTx/>
                <a:uFillTx/>
                <a:latin typeface="Courier New" panose="02070309020205020404" pitchFamily="49" charset="0"/>
                <a:ea typeface="+mn-ea"/>
                <a:cs typeface="Courier New" panose="02070309020205020404" pitchFamily="49" charset="0"/>
              </a:rPr>
              <a:t>        “confidence”: 0.96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chemeClr val="bg1"/>
                </a:solidFill>
                <a:effectLst/>
                <a:uLnTx/>
                <a:uFillTx/>
                <a:latin typeface="Courier New" panose="02070309020205020404" pitchFamily="49" charset="0"/>
                <a:ea typeface="+mn-ea"/>
                <a:cs typeface="Courier New" panose="02070309020205020404" pitchFamily="49" charset="0"/>
              </a:rPr>
              <a:t>      ]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chemeClr val="bg1"/>
                </a:solidFill>
                <a:effectLst/>
                <a:uLnTx/>
                <a:uFillTx/>
                <a:latin typeface="Courier New" panose="02070309020205020404" pitchFamily="49" charset="0"/>
                <a:ea typeface="+mn-ea"/>
                <a:cs typeface="Courier New" panose="02070309020205020404" pitchFamily="49" charset="0"/>
              </a:rPr>
              <a:t>    }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chemeClr val="bg1"/>
                </a:solidFill>
                <a:effectLst/>
                <a:uLnTx/>
                <a:uFillTx/>
                <a:latin typeface="Courier New" panose="02070309020205020404" pitchFamily="49" charset="0"/>
                <a:ea typeface="+mn-ea"/>
                <a:cs typeface="Courier New" panose="02070309020205020404" pitchFamily="49" charset="0"/>
              </a:rPr>
              <a:t>} </a:t>
            </a:r>
          </a:p>
        </p:txBody>
      </p:sp>
    </p:spTree>
    <p:extLst>
      <p:ext uri="{BB962C8B-B14F-4D97-AF65-F5344CB8AC3E}">
        <p14:creationId xmlns:p14="http://schemas.microsoft.com/office/powerpoint/2010/main" val="26512057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1+#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7A5E93-064F-4029-B5D4-ADE3676BCBFC}"/>
              </a:ext>
            </a:extLst>
          </p:cNvPr>
          <p:cNvSpPr>
            <a:spLocks noGrp="1"/>
          </p:cNvSpPr>
          <p:nvPr>
            <p:ph type="title"/>
          </p:nvPr>
        </p:nvSpPr>
        <p:spPr/>
        <p:txBody>
          <a:bodyPr/>
          <a:lstStyle/>
          <a:p>
            <a:r>
              <a:rPr lang="en-US" dirty="0"/>
              <a:t>Vision</a:t>
            </a:r>
          </a:p>
        </p:txBody>
      </p:sp>
    </p:spTree>
    <p:extLst>
      <p:ext uri="{BB962C8B-B14F-4D97-AF65-F5344CB8AC3E}">
        <p14:creationId xmlns:p14="http://schemas.microsoft.com/office/powerpoint/2010/main" val="2075292454"/>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itle 2">
            <a:extLst>
              <a:ext uri="{FF2B5EF4-FFF2-40B4-BE49-F238E27FC236}">
                <a16:creationId xmlns:a16="http://schemas.microsoft.com/office/drawing/2014/main" id="{2E3872F5-BC37-4668-994E-2B780FCE87EA}"/>
              </a:ext>
            </a:extLst>
          </p:cNvPr>
          <p:cNvSpPr txBox="1">
            <a:spLocks/>
          </p:cNvSpPr>
          <p:nvPr/>
        </p:nvSpPr>
        <p:spPr>
          <a:xfrm>
            <a:off x="1214271" y="258647"/>
            <a:ext cx="10969517" cy="977069"/>
          </a:xfrm>
          <a:prstGeom prst="rect">
            <a:avLst/>
          </a:prstGeom>
          <a:solidFill>
            <a:schemeClr val="bg1">
              <a:lumMod val="95000"/>
            </a:schemeClr>
          </a:solidFill>
        </p:spPr>
        <p:txBody>
          <a:bodyPr vert="horz" wrap="square" lIns="182828" tIns="91414" rIns="146262" bIns="91414"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015">
              <a:defRPr/>
            </a:pPr>
            <a:r>
              <a:rPr lang="en-US" sz="4896" spc="-102" dirty="0">
                <a:gradFill>
                  <a:gsLst>
                    <a:gs pos="1250">
                      <a:srgbClr val="353535"/>
                    </a:gs>
                    <a:gs pos="100000">
                      <a:srgbClr val="353535"/>
                    </a:gs>
                  </a:gsLst>
                  <a:lin ang="5400000" scaled="0"/>
                </a:gradFill>
                <a:latin typeface="Segoe UI Light"/>
              </a:rPr>
              <a:t>Vision</a:t>
            </a:r>
          </a:p>
        </p:txBody>
      </p:sp>
      <p:sp>
        <p:nvSpPr>
          <p:cNvPr id="57" name="TextBox 56"/>
          <p:cNvSpPr txBox="1"/>
          <p:nvPr/>
        </p:nvSpPr>
        <p:spPr>
          <a:xfrm>
            <a:off x="2110752" y="5271598"/>
            <a:ext cx="2219782" cy="510919"/>
          </a:xfrm>
          <a:prstGeom prst="rect">
            <a:avLst/>
          </a:prstGeom>
          <a:noFill/>
        </p:spPr>
        <p:txBody>
          <a:bodyPr wrap="square" lIns="179234" tIns="143388" rIns="179234" bIns="143388" rtlCol="0" anchor="ctr">
            <a:spAutoFit/>
          </a:bodyPr>
          <a:lstStyle/>
          <a:p>
            <a:pPr algn="ctr" defTabSz="932330">
              <a:lnSpc>
                <a:spcPct val="90000"/>
              </a:lnSpc>
              <a:spcAft>
                <a:spcPts val="586"/>
              </a:spcAft>
              <a:defRPr/>
            </a:pPr>
            <a:r>
              <a:rPr lang="en-US" sz="1598" b="1">
                <a:gradFill>
                  <a:gsLst>
                    <a:gs pos="78667">
                      <a:srgbClr val="3F3F3F"/>
                    </a:gs>
                    <a:gs pos="59000">
                      <a:srgbClr val="3F3F3F"/>
                    </a:gs>
                  </a:gsLst>
                  <a:lin ang="5400000" scaled="0"/>
                </a:gradFill>
                <a:latin typeface="Segoe UI" panose="020B0502040204020203" pitchFamily="34" charset="0"/>
                <a:cs typeface="Segoe UI" panose="020B0502040204020203" pitchFamily="34" charset="0"/>
              </a:rPr>
              <a:t>Content Moderator</a:t>
            </a:r>
          </a:p>
        </p:txBody>
      </p:sp>
      <p:sp>
        <p:nvSpPr>
          <p:cNvPr id="58" name="TextBox 57"/>
          <p:cNvSpPr txBox="1"/>
          <p:nvPr/>
        </p:nvSpPr>
        <p:spPr>
          <a:xfrm>
            <a:off x="4992041" y="5271504"/>
            <a:ext cx="2661795" cy="511111"/>
          </a:xfrm>
          <a:prstGeom prst="rect">
            <a:avLst/>
          </a:prstGeom>
          <a:noFill/>
        </p:spPr>
        <p:txBody>
          <a:bodyPr wrap="square" lIns="179234" tIns="143388" rIns="179234" bIns="143388" rtlCol="0" anchor="ctr">
            <a:spAutoFit/>
          </a:bodyPr>
          <a:lstStyle/>
          <a:p>
            <a:pPr algn="ctr" defTabSz="932330">
              <a:lnSpc>
                <a:spcPct val="90000"/>
              </a:lnSpc>
              <a:spcAft>
                <a:spcPts val="586"/>
              </a:spcAft>
              <a:defRPr/>
            </a:pPr>
            <a:r>
              <a:rPr lang="en-US" sz="1598" b="1">
                <a:gradFill>
                  <a:gsLst>
                    <a:gs pos="78667">
                      <a:srgbClr val="3F3F3F"/>
                    </a:gs>
                    <a:gs pos="59000">
                      <a:srgbClr val="3F3F3F"/>
                    </a:gs>
                  </a:gsLst>
                  <a:lin ang="5400000" scaled="0"/>
                </a:gradFill>
                <a:latin typeface="Segoe UI" panose="020B0502040204020203" pitchFamily="34" charset="0"/>
                <a:cs typeface="Segoe UI" panose="020B0502040204020203" pitchFamily="34" charset="0"/>
              </a:rPr>
              <a:t>Custom Vision Service</a:t>
            </a:r>
          </a:p>
        </p:txBody>
      </p:sp>
      <p:sp>
        <p:nvSpPr>
          <p:cNvPr id="59" name="TextBox 58"/>
          <p:cNvSpPr txBox="1"/>
          <p:nvPr/>
        </p:nvSpPr>
        <p:spPr>
          <a:xfrm>
            <a:off x="8207670" y="5271504"/>
            <a:ext cx="2219782" cy="511111"/>
          </a:xfrm>
          <a:prstGeom prst="rect">
            <a:avLst/>
          </a:prstGeom>
          <a:noFill/>
        </p:spPr>
        <p:txBody>
          <a:bodyPr wrap="square" lIns="179234" tIns="143388" rIns="179234" bIns="143388" rtlCol="0" anchor="ctr">
            <a:spAutoFit/>
          </a:bodyPr>
          <a:lstStyle/>
          <a:p>
            <a:pPr algn="ctr" defTabSz="932330">
              <a:lnSpc>
                <a:spcPct val="90000"/>
              </a:lnSpc>
              <a:spcAft>
                <a:spcPts val="586"/>
              </a:spcAft>
              <a:defRPr/>
            </a:pPr>
            <a:r>
              <a:rPr lang="en-US" sz="1598" b="1">
                <a:gradFill>
                  <a:gsLst>
                    <a:gs pos="78667">
                      <a:srgbClr val="3F3F3F"/>
                    </a:gs>
                    <a:gs pos="59000">
                      <a:srgbClr val="3F3F3F"/>
                    </a:gs>
                  </a:gsLst>
                  <a:lin ang="5400000" scaled="0"/>
                </a:gradFill>
                <a:latin typeface="Segoe UI" panose="020B0502040204020203" pitchFamily="34" charset="0"/>
                <a:cs typeface="Segoe UI" panose="020B0502040204020203" pitchFamily="34" charset="0"/>
              </a:rPr>
              <a:t>Video Indexer</a:t>
            </a:r>
          </a:p>
        </p:txBody>
      </p:sp>
      <p:sp>
        <p:nvSpPr>
          <p:cNvPr id="4" name="Rectangle 3">
            <a:extLst>
              <a:ext uri="{FF2B5EF4-FFF2-40B4-BE49-F238E27FC236}">
                <a16:creationId xmlns:a16="http://schemas.microsoft.com/office/drawing/2014/main" id="{69A7FE57-AB94-4DBE-A18F-8A77D36EE5CC}"/>
              </a:ext>
            </a:extLst>
          </p:cNvPr>
          <p:cNvSpPr/>
          <p:nvPr/>
        </p:nvSpPr>
        <p:spPr>
          <a:xfrm>
            <a:off x="8135273" y="5662232"/>
            <a:ext cx="2364578" cy="489359"/>
          </a:xfrm>
          <a:prstGeom prst="rect">
            <a:avLst/>
          </a:prstGeom>
        </p:spPr>
        <p:txBody>
          <a:bodyPr wrap="square">
            <a:spAutoFit/>
          </a:bodyPr>
          <a:lstStyle/>
          <a:p>
            <a:pPr algn="ctr" defTabSz="932330">
              <a:lnSpc>
                <a:spcPct val="90000"/>
              </a:lnSpc>
              <a:spcAft>
                <a:spcPts val="586"/>
              </a:spcAft>
              <a:defRPr/>
            </a:pPr>
            <a:r>
              <a:rPr lang="en-US" sz="1398">
                <a:gradFill>
                  <a:gsLst>
                    <a:gs pos="78667">
                      <a:srgbClr val="3F3F3F"/>
                    </a:gs>
                    <a:gs pos="59000">
                      <a:srgbClr val="3F3F3F"/>
                    </a:gs>
                  </a:gsLst>
                  <a:lin ang="5400000" scaled="0"/>
                </a:gradFill>
                <a:latin typeface="Segoe UI" panose="020B0502040204020203" pitchFamily="34" charset="0"/>
                <a:cs typeface="Segoe UI" panose="020B0502040204020203" pitchFamily="34" charset="0"/>
              </a:rPr>
              <a:t>Process and extract smart insights from videos</a:t>
            </a:r>
          </a:p>
        </p:txBody>
      </p:sp>
      <p:sp>
        <p:nvSpPr>
          <p:cNvPr id="29" name="Rectangle 28">
            <a:extLst>
              <a:ext uri="{FF2B5EF4-FFF2-40B4-BE49-F238E27FC236}">
                <a16:creationId xmlns:a16="http://schemas.microsoft.com/office/drawing/2014/main" id="{4EED9C97-4676-4146-BA4C-FC209D054AF1}"/>
              </a:ext>
            </a:extLst>
          </p:cNvPr>
          <p:cNvSpPr/>
          <p:nvPr/>
        </p:nvSpPr>
        <p:spPr>
          <a:xfrm>
            <a:off x="4884268" y="5662233"/>
            <a:ext cx="2886180" cy="686960"/>
          </a:xfrm>
          <a:prstGeom prst="rect">
            <a:avLst/>
          </a:prstGeom>
        </p:spPr>
        <p:txBody>
          <a:bodyPr wrap="square">
            <a:spAutoFit/>
          </a:bodyPr>
          <a:lstStyle/>
          <a:p>
            <a:pPr algn="ctr" defTabSz="932330">
              <a:lnSpc>
                <a:spcPct val="90000"/>
              </a:lnSpc>
              <a:spcAft>
                <a:spcPts val="586"/>
              </a:spcAft>
              <a:defRPr/>
            </a:pPr>
            <a:r>
              <a:rPr lang="en-US" sz="1398" dirty="0">
                <a:gradFill>
                  <a:gsLst>
                    <a:gs pos="78667">
                      <a:srgbClr val="3F3F3F"/>
                    </a:gs>
                    <a:gs pos="59000">
                      <a:srgbClr val="3F3F3F"/>
                    </a:gs>
                  </a:gsLst>
                  <a:lin ang="5400000" scaled="0"/>
                </a:gradFill>
                <a:latin typeface="Segoe UI" panose="020B0502040204020203" pitchFamily="34" charset="0"/>
                <a:cs typeface="Segoe UI" panose="020B0502040204020203" pitchFamily="34" charset="0"/>
              </a:rPr>
              <a:t>Customizable web service </a:t>
            </a:r>
            <a:br>
              <a:rPr lang="en-US" sz="1398" dirty="0">
                <a:gradFill>
                  <a:gsLst>
                    <a:gs pos="78667">
                      <a:srgbClr val="3F3F3F"/>
                    </a:gs>
                    <a:gs pos="59000">
                      <a:srgbClr val="3F3F3F"/>
                    </a:gs>
                  </a:gsLst>
                  <a:lin ang="5400000" scaled="0"/>
                </a:gradFill>
                <a:latin typeface="Segoe UI" panose="020B0502040204020203" pitchFamily="34" charset="0"/>
                <a:cs typeface="Segoe UI" panose="020B0502040204020203" pitchFamily="34" charset="0"/>
              </a:rPr>
            </a:br>
            <a:r>
              <a:rPr lang="en-US" sz="1398" dirty="0">
                <a:gradFill>
                  <a:gsLst>
                    <a:gs pos="78667">
                      <a:srgbClr val="3F3F3F"/>
                    </a:gs>
                    <a:gs pos="59000">
                      <a:srgbClr val="3F3F3F"/>
                    </a:gs>
                  </a:gsLst>
                  <a:lin ang="5400000" scaled="0"/>
                </a:gradFill>
                <a:latin typeface="Segoe UI" panose="020B0502040204020203" pitchFamily="34" charset="0"/>
                <a:cs typeface="Segoe UI" panose="020B0502040204020203" pitchFamily="34" charset="0"/>
              </a:rPr>
              <a:t>that learns to recognize </a:t>
            </a:r>
            <a:br>
              <a:rPr lang="en-US" sz="1398" dirty="0">
                <a:gradFill>
                  <a:gsLst>
                    <a:gs pos="78667">
                      <a:srgbClr val="3F3F3F"/>
                    </a:gs>
                    <a:gs pos="59000">
                      <a:srgbClr val="3F3F3F"/>
                    </a:gs>
                  </a:gsLst>
                  <a:lin ang="5400000" scaled="0"/>
                </a:gradFill>
                <a:latin typeface="Segoe UI" panose="020B0502040204020203" pitchFamily="34" charset="0"/>
                <a:cs typeface="Segoe UI" panose="020B0502040204020203" pitchFamily="34" charset="0"/>
              </a:rPr>
            </a:br>
            <a:r>
              <a:rPr lang="en-US" sz="1398" dirty="0">
                <a:gradFill>
                  <a:gsLst>
                    <a:gs pos="78667">
                      <a:srgbClr val="3F3F3F"/>
                    </a:gs>
                    <a:gs pos="59000">
                      <a:srgbClr val="3F3F3F"/>
                    </a:gs>
                  </a:gsLst>
                  <a:lin ang="5400000" scaled="0"/>
                </a:gradFill>
                <a:latin typeface="Segoe UI" panose="020B0502040204020203" pitchFamily="34" charset="0"/>
                <a:cs typeface="Segoe UI" panose="020B0502040204020203" pitchFamily="34" charset="0"/>
              </a:rPr>
              <a:t>specific content in imagery </a:t>
            </a:r>
          </a:p>
        </p:txBody>
      </p:sp>
      <p:sp>
        <p:nvSpPr>
          <p:cNvPr id="30" name="Rectangle 29">
            <a:extLst>
              <a:ext uri="{FF2B5EF4-FFF2-40B4-BE49-F238E27FC236}">
                <a16:creationId xmlns:a16="http://schemas.microsoft.com/office/drawing/2014/main" id="{A12632B5-F48C-41F4-BF72-F9A276D3655F}"/>
              </a:ext>
            </a:extLst>
          </p:cNvPr>
          <p:cNvSpPr/>
          <p:nvPr/>
        </p:nvSpPr>
        <p:spPr>
          <a:xfrm>
            <a:off x="1765691" y="5662233"/>
            <a:ext cx="2949435" cy="686960"/>
          </a:xfrm>
          <a:prstGeom prst="rect">
            <a:avLst/>
          </a:prstGeom>
        </p:spPr>
        <p:txBody>
          <a:bodyPr wrap="square">
            <a:spAutoFit/>
          </a:bodyPr>
          <a:lstStyle/>
          <a:p>
            <a:pPr algn="ctr" defTabSz="932330">
              <a:lnSpc>
                <a:spcPct val="90000"/>
              </a:lnSpc>
              <a:spcAft>
                <a:spcPts val="586"/>
              </a:spcAft>
              <a:defRPr/>
            </a:pPr>
            <a:r>
              <a:rPr lang="en-US" sz="1398">
                <a:gradFill>
                  <a:gsLst>
                    <a:gs pos="78667">
                      <a:srgbClr val="3F3F3F"/>
                    </a:gs>
                    <a:gs pos="59000">
                      <a:srgbClr val="3F3F3F"/>
                    </a:gs>
                  </a:gsLst>
                  <a:lin ang="5400000" scaled="0"/>
                </a:gradFill>
                <a:latin typeface="Segoe UI" panose="020B0502040204020203" pitchFamily="34" charset="0"/>
                <a:cs typeface="Segoe UI" panose="020B0502040204020203" pitchFamily="34" charset="0"/>
              </a:rPr>
              <a:t>Machine-assisted moderation </a:t>
            </a:r>
            <a:br>
              <a:rPr lang="en-US" sz="1398">
                <a:gradFill>
                  <a:gsLst>
                    <a:gs pos="78667">
                      <a:srgbClr val="3F3F3F"/>
                    </a:gs>
                    <a:gs pos="59000">
                      <a:srgbClr val="3F3F3F"/>
                    </a:gs>
                  </a:gsLst>
                  <a:lin ang="5400000" scaled="0"/>
                </a:gradFill>
                <a:latin typeface="Segoe UI" panose="020B0502040204020203" pitchFamily="34" charset="0"/>
                <a:cs typeface="Segoe UI" panose="020B0502040204020203" pitchFamily="34" charset="0"/>
              </a:rPr>
            </a:br>
            <a:r>
              <a:rPr lang="en-US" sz="1398">
                <a:gradFill>
                  <a:gsLst>
                    <a:gs pos="78667">
                      <a:srgbClr val="3F3F3F"/>
                    </a:gs>
                    <a:gs pos="59000">
                      <a:srgbClr val="3F3F3F"/>
                    </a:gs>
                  </a:gsLst>
                  <a:lin ang="5400000" scaled="0"/>
                </a:gradFill>
                <a:latin typeface="Segoe UI" panose="020B0502040204020203" pitchFamily="34" charset="0"/>
                <a:cs typeface="Segoe UI" panose="020B0502040204020203" pitchFamily="34" charset="0"/>
              </a:rPr>
              <a:t>of text and images, augmented with human review tools</a:t>
            </a:r>
          </a:p>
        </p:txBody>
      </p:sp>
      <p:sp>
        <p:nvSpPr>
          <p:cNvPr id="127" name="TextBox 126"/>
          <p:cNvSpPr txBox="1"/>
          <p:nvPr/>
        </p:nvSpPr>
        <p:spPr>
          <a:xfrm>
            <a:off x="623607" y="3003550"/>
            <a:ext cx="2446814" cy="511110"/>
          </a:xfrm>
          <a:prstGeom prst="rect">
            <a:avLst/>
          </a:prstGeom>
          <a:noFill/>
        </p:spPr>
        <p:txBody>
          <a:bodyPr wrap="square" lIns="179234" tIns="143388" rIns="179234" bIns="143388" rtlCol="0" anchor="ctr">
            <a:spAutoFit/>
          </a:bodyPr>
          <a:lstStyle/>
          <a:p>
            <a:pPr algn="ctr" defTabSz="932330">
              <a:lnSpc>
                <a:spcPct val="90000"/>
              </a:lnSpc>
              <a:spcAft>
                <a:spcPts val="586"/>
              </a:spcAft>
              <a:defRPr/>
            </a:pPr>
            <a:r>
              <a:rPr lang="en-US" sz="1598" b="1">
                <a:gradFill>
                  <a:gsLst>
                    <a:gs pos="78667">
                      <a:srgbClr val="3F3F3F"/>
                    </a:gs>
                    <a:gs pos="59000">
                      <a:srgbClr val="3F3F3F"/>
                    </a:gs>
                  </a:gsLst>
                  <a:lin ang="5400000" scaled="0"/>
                </a:gradFill>
                <a:latin typeface="Segoe UI" panose="020B0502040204020203" pitchFamily="34" charset="0"/>
                <a:cs typeface="Segoe UI" panose="020B0502040204020203" pitchFamily="34" charset="0"/>
              </a:rPr>
              <a:t>Computer Vision API</a:t>
            </a:r>
          </a:p>
        </p:txBody>
      </p:sp>
      <p:sp>
        <p:nvSpPr>
          <p:cNvPr id="20" name="Rectangle 19"/>
          <p:cNvSpPr/>
          <p:nvPr/>
        </p:nvSpPr>
        <p:spPr>
          <a:xfrm>
            <a:off x="684511" y="3378177"/>
            <a:ext cx="2325004" cy="489359"/>
          </a:xfrm>
          <a:prstGeom prst="rect">
            <a:avLst/>
          </a:prstGeom>
        </p:spPr>
        <p:txBody>
          <a:bodyPr wrap="square">
            <a:spAutoFit/>
          </a:bodyPr>
          <a:lstStyle/>
          <a:p>
            <a:pPr algn="ctr" defTabSz="932330">
              <a:lnSpc>
                <a:spcPct val="90000"/>
              </a:lnSpc>
              <a:spcAft>
                <a:spcPts val="586"/>
              </a:spcAft>
              <a:defRPr/>
            </a:pPr>
            <a:r>
              <a:rPr lang="en-US" sz="1398">
                <a:gradFill>
                  <a:gsLst>
                    <a:gs pos="78667">
                      <a:srgbClr val="3F3F3F"/>
                    </a:gs>
                    <a:gs pos="59000">
                      <a:srgbClr val="3F3F3F"/>
                    </a:gs>
                  </a:gsLst>
                  <a:lin ang="5400000" scaled="0"/>
                </a:gradFill>
                <a:latin typeface="Segoe UI" panose="020B0502040204020203" pitchFamily="34" charset="0"/>
                <a:cs typeface="Segoe UI" panose="020B0502040204020203" pitchFamily="34" charset="0"/>
              </a:rPr>
              <a:t>Distill actionable information from images </a:t>
            </a:r>
          </a:p>
        </p:txBody>
      </p:sp>
      <p:sp>
        <p:nvSpPr>
          <p:cNvPr id="135" name="TextBox 134"/>
          <p:cNvSpPr txBox="1"/>
          <p:nvPr/>
        </p:nvSpPr>
        <p:spPr>
          <a:xfrm>
            <a:off x="3699990" y="3003550"/>
            <a:ext cx="2219782" cy="511111"/>
          </a:xfrm>
          <a:prstGeom prst="rect">
            <a:avLst/>
          </a:prstGeom>
          <a:noFill/>
        </p:spPr>
        <p:txBody>
          <a:bodyPr wrap="square" lIns="179234" tIns="143388" rIns="179234" bIns="143388" rtlCol="0" anchor="ctr">
            <a:spAutoFit/>
          </a:bodyPr>
          <a:lstStyle/>
          <a:p>
            <a:pPr algn="ctr" defTabSz="932330">
              <a:lnSpc>
                <a:spcPct val="90000"/>
              </a:lnSpc>
              <a:spcAft>
                <a:spcPts val="586"/>
              </a:spcAft>
              <a:defRPr/>
            </a:pPr>
            <a:r>
              <a:rPr lang="en-US" sz="1598" b="1">
                <a:gradFill>
                  <a:gsLst>
                    <a:gs pos="78667">
                      <a:srgbClr val="3F3F3F"/>
                    </a:gs>
                    <a:gs pos="59000">
                      <a:srgbClr val="3F3F3F"/>
                    </a:gs>
                  </a:gsLst>
                  <a:lin ang="5400000" scaled="0"/>
                </a:gradFill>
                <a:latin typeface="Segoe UI" panose="020B0502040204020203" pitchFamily="34" charset="0"/>
                <a:cs typeface="Segoe UI" panose="020B0502040204020203" pitchFamily="34" charset="0"/>
              </a:rPr>
              <a:t>Face API</a:t>
            </a:r>
          </a:p>
        </p:txBody>
      </p:sp>
      <p:sp>
        <p:nvSpPr>
          <p:cNvPr id="136" name="Rectangle 135"/>
          <p:cNvSpPr/>
          <p:nvPr/>
        </p:nvSpPr>
        <p:spPr>
          <a:xfrm>
            <a:off x="3400870" y="3378177"/>
            <a:ext cx="2818018" cy="479618"/>
          </a:xfrm>
          <a:prstGeom prst="rect">
            <a:avLst/>
          </a:prstGeom>
        </p:spPr>
        <p:txBody>
          <a:bodyPr wrap="square">
            <a:spAutoFit/>
          </a:bodyPr>
          <a:lstStyle/>
          <a:p>
            <a:pPr algn="ctr" defTabSz="932330">
              <a:lnSpc>
                <a:spcPct val="90000"/>
              </a:lnSpc>
              <a:spcAft>
                <a:spcPts val="586"/>
              </a:spcAft>
              <a:defRPr/>
            </a:pPr>
            <a:r>
              <a:rPr lang="en-US" sz="1398">
                <a:gradFill>
                  <a:gsLst>
                    <a:gs pos="78667">
                      <a:srgbClr val="3F3F3F"/>
                    </a:gs>
                    <a:gs pos="59000">
                      <a:srgbClr val="3F3F3F"/>
                    </a:gs>
                  </a:gsLst>
                  <a:lin ang="5400000" scaled="0"/>
                </a:gradFill>
                <a:latin typeface="Segoe UI" panose="020B0502040204020203" pitchFamily="34" charset="0"/>
                <a:cs typeface="Segoe UI" panose="020B0502040204020203" pitchFamily="34" charset="0"/>
              </a:rPr>
              <a:t>Detect, identify, analyze, organize, and tag faces in photos</a:t>
            </a:r>
          </a:p>
        </p:txBody>
      </p:sp>
      <p:sp>
        <p:nvSpPr>
          <p:cNvPr id="138" name="TextBox 137"/>
          <p:cNvSpPr txBox="1"/>
          <p:nvPr/>
        </p:nvSpPr>
        <p:spPr>
          <a:xfrm>
            <a:off x="6655271" y="3003550"/>
            <a:ext cx="2219782" cy="511111"/>
          </a:xfrm>
          <a:prstGeom prst="rect">
            <a:avLst/>
          </a:prstGeom>
          <a:noFill/>
        </p:spPr>
        <p:txBody>
          <a:bodyPr wrap="square" lIns="179234" tIns="143388" rIns="179234" bIns="143388" rtlCol="0" anchor="ctr">
            <a:spAutoFit/>
          </a:bodyPr>
          <a:lstStyle/>
          <a:p>
            <a:pPr algn="ctr" defTabSz="932330">
              <a:lnSpc>
                <a:spcPct val="90000"/>
              </a:lnSpc>
              <a:spcAft>
                <a:spcPts val="586"/>
              </a:spcAft>
              <a:defRPr/>
            </a:pPr>
            <a:r>
              <a:rPr lang="en-US" sz="1598" b="1">
                <a:gradFill>
                  <a:gsLst>
                    <a:gs pos="78667">
                      <a:srgbClr val="3F3F3F"/>
                    </a:gs>
                    <a:gs pos="59000">
                      <a:srgbClr val="3F3F3F"/>
                    </a:gs>
                  </a:gsLst>
                  <a:lin ang="5400000" scaled="0"/>
                </a:gradFill>
                <a:latin typeface="Segoe UI" panose="020B0502040204020203" pitchFamily="34" charset="0"/>
                <a:cs typeface="Segoe UI" panose="020B0502040204020203" pitchFamily="34" charset="0"/>
              </a:rPr>
              <a:t>Emotion API</a:t>
            </a:r>
          </a:p>
        </p:txBody>
      </p:sp>
      <p:sp>
        <p:nvSpPr>
          <p:cNvPr id="139" name="Rectangle 138"/>
          <p:cNvSpPr/>
          <p:nvPr/>
        </p:nvSpPr>
        <p:spPr>
          <a:xfrm>
            <a:off x="6564959" y="3378177"/>
            <a:ext cx="2400405" cy="489359"/>
          </a:xfrm>
          <a:prstGeom prst="rect">
            <a:avLst/>
          </a:prstGeom>
        </p:spPr>
        <p:txBody>
          <a:bodyPr wrap="square">
            <a:spAutoFit/>
          </a:bodyPr>
          <a:lstStyle/>
          <a:p>
            <a:pPr algn="ctr" defTabSz="932330">
              <a:lnSpc>
                <a:spcPct val="90000"/>
              </a:lnSpc>
              <a:spcAft>
                <a:spcPts val="586"/>
              </a:spcAft>
              <a:defRPr/>
            </a:pPr>
            <a:r>
              <a:rPr lang="en-US" sz="1398">
                <a:gradFill>
                  <a:gsLst>
                    <a:gs pos="78667">
                      <a:srgbClr val="3F3F3F"/>
                    </a:gs>
                    <a:gs pos="59000">
                      <a:srgbClr val="3F3F3F"/>
                    </a:gs>
                  </a:gsLst>
                  <a:lin ang="5400000" scaled="0"/>
                </a:gradFill>
                <a:latin typeface="Segoe UI" panose="020B0502040204020203" pitchFamily="34" charset="0"/>
                <a:cs typeface="Segoe UI" panose="020B0502040204020203" pitchFamily="34" charset="0"/>
              </a:rPr>
              <a:t>Personalize experiences with emotion recognition</a:t>
            </a:r>
          </a:p>
        </p:txBody>
      </p:sp>
      <p:sp>
        <p:nvSpPr>
          <p:cNvPr id="132" name="TextBox 131"/>
          <p:cNvSpPr txBox="1"/>
          <p:nvPr/>
        </p:nvSpPr>
        <p:spPr>
          <a:xfrm>
            <a:off x="9611999" y="3003550"/>
            <a:ext cx="2219782" cy="511111"/>
          </a:xfrm>
          <a:prstGeom prst="rect">
            <a:avLst/>
          </a:prstGeom>
          <a:noFill/>
        </p:spPr>
        <p:txBody>
          <a:bodyPr wrap="square" lIns="179234" tIns="143388" rIns="179234" bIns="143388" rtlCol="0" anchor="ctr">
            <a:spAutoFit/>
          </a:bodyPr>
          <a:lstStyle/>
          <a:p>
            <a:pPr algn="ctr" defTabSz="932330">
              <a:lnSpc>
                <a:spcPct val="90000"/>
              </a:lnSpc>
              <a:spcAft>
                <a:spcPts val="586"/>
              </a:spcAft>
              <a:defRPr/>
            </a:pPr>
            <a:r>
              <a:rPr lang="en-US" sz="1598" b="1">
                <a:gradFill>
                  <a:gsLst>
                    <a:gs pos="78667">
                      <a:srgbClr val="3F3F3F"/>
                    </a:gs>
                    <a:gs pos="59000">
                      <a:srgbClr val="3F3F3F"/>
                    </a:gs>
                  </a:gsLst>
                  <a:lin ang="5400000" scaled="0"/>
                </a:gradFill>
                <a:latin typeface="Segoe UI" panose="020B0502040204020203" pitchFamily="34" charset="0"/>
                <a:cs typeface="Segoe UI" panose="020B0502040204020203" pitchFamily="34" charset="0"/>
              </a:rPr>
              <a:t>Video API</a:t>
            </a:r>
          </a:p>
        </p:txBody>
      </p:sp>
      <p:sp>
        <p:nvSpPr>
          <p:cNvPr id="133" name="Rectangle 132"/>
          <p:cNvSpPr/>
          <p:nvPr/>
        </p:nvSpPr>
        <p:spPr>
          <a:xfrm>
            <a:off x="9611276" y="3378177"/>
            <a:ext cx="2221226" cy="479618"/>
          </a:xfrm>
          <a:prstGeom prst="rect">
            <a:avLst/>
          </a:prstGeom>
        </p:spPr>
        <p:txBody>
          <a:bodyPr wrap="square">
            <a:spAutoFit/>
          </a:bodyPr>
          <a:lstStyle/>
          <a:p>
            <a:pPr algn="ctr" defTabSz="932330">
              <a:lnSpc>
                <a:spcPct val="90000"/>
              </a:lnSpc>
              <a:spcAft>
                <a:spcPts val="586"/>
              </a:spcAft>
              <a:defRPr/>
            </a:pPr>
            <a:r>
              <a:rPr lang="en-US" sz="1398">
                <a:gradFill>
                  <a:gsLst>
                    <a:gs pos="78667">
                      <a:srgbClr val="3F3F3F"/>
                    </a:gs>
                    <a:gs pos="59000">
                      <a:srgbClr val="3F3F3F"/>
                    </a:gs>
                  </a:gsLst>
                  <a:lin ang="5400000" scaled="0"/>
                </a:gradFill>
                <a:latin typeface="Segoe UI" panose="020B0502040204020203" pitchFamily="34" charset="0"/>
                <a:cs typeface="Segoe UI" panose="020B0502040204020203" pitchFamily="34" charset="0"/>
              </a:rPr>
              <a:t>Analyze, edit, and process videos within your app</a:t>
            </a:r>
          </a:p>
        </p:txBody>
      </p:sp>
      <p:sp>
        <p:nvSpPr>
          <p:cNvPr id="41" name="Rectangle 40">
            <a:extLst>
              <a:ext uri="{FF2B5EF4-FFF2-40B4-BE49-F238E27FC236}">
                <a16:creationId xmlns:a16="http://schemas.microsoft.com/office/drawing/2014/main" id="{AFC5CEA7-4F09-424F-9917-50403F152875}"/>
              </a:ext>
            </a:extLst>
          </p:cNvPr>
          <p:cNvSpPr/>
          <p:nvPr/>
        </p:nvSpPr>
        <p:spPr bwMode="auto">
          <a:xfrm>
            <a:off x="1214271" y="127958"/>
            <a:ext cx="78899" cy="126963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3" name="Picture 2">
            <a:extLst>
              <a:ext uri="{FF2B5EF4-FFF2-40B4-BE49-F238E27FC236}">
                <a16:creationId xmlns:a16="http://schemas.microsoft.com/office/drawing/2014/main" id="{041B5450-2C21-412A-838A-091E17FF6EE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261318" y="1847728"/>
            <a:ext cx="1097125" cy="1097125"/>
          </a:xfrm>
          <a:prstGeom prst="rect">
            <a:avLst/>
          </a:prstGeom>
        </p:spPr>
      </p:pic>
      <p:pic>
        <p:nvPicPr>
          <p:cNvPr id="6" name="Picture 5">
            <a:extLst>
              <a:ext uri="{FF2B5EF4-FFF2-40B4-BE49-F238E27FC236}">
                <a16:creationId xmlns:a16="http://schemas.microsoft.com/office/drawing/2014/main" id="{77287815-687D-4C7B-A0D7-08F4AA5A09D0}"/>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216599" y="1847728"/>
            <a:ext cx="1097125" cy="1097125"/>
          </a:xfrm>
          <a:prstGeom prst="rect">
            <a:avLst/>
          </a:prstGeom>
        </p:spPr>
      </p:pic>
      <p:pic>
        <p:nvPicPr>
          <p:cNvPr id="8" name="Picture 7">
            <a:extLst>
              <a:ext uri="{FF2B5EF4-FFF2-40B4-BE49-F238E27FC236}">
                <a16:creationId xmlns:a16="http://schemas.microsoft.com/office/drawing/2014/main" id="{A122F9F8-B46D-43D0-9FD1-43920E454680}"/>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173326" y="1847728"/>
            <a:ext cx="1097125" cy="1097125"/>
          </a:xfrm>
          <a:prstGeom prst="rect">
            <a:avLst/>
          </a:prstGeom>
        </p:spPr>
      </p:pic>
      <p:pic>
        <p:nvPicPr>
          <p:cNvPr id="13" name="Picture 12">
            <a:extLst>
              <a:ext uri="{FF2B5EF4-FFF2-40B4-BE49-F238E27FC236}">
                <a16:creationId xmlns:a16="http://schemas.microsoft.com/office/drawing/2014/main" id="{2DD42F69-DD64-4E3D-A3FC-3E0950AB34B4}"/>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2691844" y="4240063"/>
            <a:ext cx="1097125" cy="1097125"/>
          </a:xfrm>
          <a:prstGeom prst="rect">
            <a:avLst/>
          </a:prstGeom>
        </p:spPr>
      </p:pic>
      <p:pic>
        <p:nvPicPr>
          <p:cNvPr id="18" name="Picture 17">
            <a:extLst>
              <a:ext uri="{FF2B5EF4-FFF2-40B4-BE49-F238E27FC236}">
                <a16:creationId xmlns:a16="http://schemas.microsoft.com/office/drawing/2014/main" id="{60EC5381-8043-4D96-8848-B259BC91AA20}"/>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5778794" y="4240063"/>
            <a:ext cx="1097125" cy="1097125"/>
          </a:xfrm>
          <a:prstGeom prst="rect">
            <a:avLst/>
          </a:prstGeom>
        </p:spPr>
      </p:pic>
      <p:pic>
        <p:nvPicPr>
          <p:cNvPr id="25" name="Picture 24">
            <a:extLst>
              <a:ext uri="{FF2B5EF4-FFF2-40B4-BE49-F238E27FC236}">
                <a16:creationId xmlns:a16="http://schemas.microsoft.com/office/drawing/2014/main" id="{D4F07732-C122-44E1-823C-8A0C8F3522ED}"/>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8768999" y="4240063"/>
            <a:ext cx="1097125" cy="1097125"/>
          </a:xfrm>
          <a:prstGeom prst="rect">
            <a:avLst/>
          </a:prstGeom>
        </p:spPr>
      </p:pic>
      <p:pic>
        <p:nvPicPr>
          <p:cNvPr id="32" name="Picture 31">
            <a:extLst>
              <a:ext uri="{FF2B5EF4-FFF2-40B4-BE49-F238E27FC236}">
                <a16:creationId xmlns:a16="http://schemas.microsoft.com/office/drawing/2014/main" id="{94F47068-F2B3-4196-A141-393FC858794C}"/>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298449" y="1847728"/>
            <a:ext cx="1097125" cy="1097125"/>
          </a:xfrm>
          <a:prstGeom prst="rect">
            <a:avLst/>
          </a:prstGeom>
        </p:spPr>
      </p:pic>
      <p:grpSp>
        <p:nvGrpSpPr>
          <p:cNvPr id="2" name="Group 1">
            <a:extLst>
              <a:ext uri="{FF2B5EF4-FFF2-40B4-BE49-F238E27FC236}">
                <a16:creationId xmlns:a16="http://schemas.microsoft.com/office/drawing/2014/main" id="{AA14DCB7-86A6-41FF-99CA-244DFB847C1B}"/>
              </a:ext>
            </a:extLst>
          </p:cNvPr>
          <p:cNvGrpSpPr/>
          <p:nvPr/>
        </p:nvGrpSpPr>
        <p:grpSpPr>
          <a:xfrm>
            <a:off x="883" y="258647"/>
            <a:ext cx="1212506" cy="990866"/>
            <a:chOff x="2093374" y="1328311"/>
            <a:chExt cx="1212678" cy="991006"/>
          </a:xfrm>
        </p:grpSpPr>
        <p:sp>
          <p:nvSpPr>
            <p:cNvPr id="36" name="Rectangle 35">
              <a:extLst>
                <a:ext uri="{FF2B5EF4-FFF2-40B4-BE49-F238E27FC236}">
                  <a16:creationId xmlns:a16="http://schemas.microsoft.com/office/drawing/2014/main" id="{7A07E0C7-8323-4D86-8EA3-D58420A83DBE}"/>
                </a:ext>
              </a:extLst>
            </p:cNvPr>
            <p:cNvSpPr/>
            <p:nvPr/>
          </p:nvSpPr>
          <p:spPr bwMode="auto">
            <a:xfrm>
              <a:off x="2093374" y="1328311"/>
              <a:ext cx="1212678" cy="976173"/>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34" name="Picture 33">
              <a:extLst>
                <a:ext uri="{FF2B5EF4-FFF2-40B4-BE49-F238E27FC236}">
                  <a16:creationId xmlns:a16="http://schemas.microsoft.com/office/drawing/2014/main" id="{AA662F46-4565-431A-A7F5-40F3DC06F811}"/>
                </a:ext>
              </a:extLst>
            </p:cNvPr>
            <p:cNvPicPr>
              <a:picLocks noChangeAspect="1"/>
            </p:cNvPicPr>
            <p:nvPr/>
          </p:nvPicPr>
          <p:blipFill rotWithShape="1">
            <a:blip r:embed="rId10" cstate="email">
              <a:biLevel thresh="25000"/>
              <a:extLst>
                <a:ext uri="{28A0092B-C50C-407E-A947-70E740481C1C}">
                  <a14:useLocalDpi xmlns:a14="http://schemas.microsoft.com/office/drawing/2010/main"/>
                </a:ext>
              </a:extLst>
            </a:blip>
            <a:srcRect/>
            <a:stretch/>
          </p:blipFill>
          <p:spPr>
            <a:xfrm>
              <a:off x="2196793" y="1451923"/>
              <a:ext cx="1005840" cy="867394"/>
            </a:xfrm>
            <a:prstGeom prst="rect">
              <a:avLst/>
            </a:prstGeom>
          </p:spPr>
        </p:pic>
      </p:grpSp>
    </p:spTree>
    <p:extLst>
      <p:ext uri="{BB962C8B-B14F-4D97-AF65-F5344CB8AC3E}">
        <p14:creationId xmlns:p14="http://schemas.microsoft.com/office/powerpoint/2010/main" val="3171836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a14="http://schemas.microsoft.com/office/drawing/2010/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8000" decel="9200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accel="10000" decel="90000" fill="hold" grpId="0" nodeType="afterEffect">
                                  <p:stCondLst>
                                    <p:cond delay="0"/>
                                  </p:stCondLst>
                                  <p:childTnLst>
                                    <p:set>
                                      <p:cBhvr>
                                        <p:cTn id="11" dur="1" fill="hold">
                                          <p:stCondLst>
                                            <p:cond delay="0"/>
                                          </p:stCondLst>
                                        </p:cTn>
                                        <p:tgtEl>
                                          <p:spTgt spid="44"/>
                                        </p:tgtEl>
                                        <p:attrNameLst>
                                          <p:attrName>style.visibility</p:attrName>
                                        </p:attrNameLst>
                                      </p:cBhvr>
                                      <p:to>
                                        <p:strVal val="visible"/>
                                      </p:to>
                                    </p:set>
                                    <p:anim calcmode="lin" valueType="num">
                                      <p:cBhvr additive="base">
                                        <p:cTn id="12" dur="500" fill="hold"/>
                                        <p:tgtEl>
                                          <p:spTgt spid="44"/>
                                        </p:tgtEl>
                                        <p:attrNameLst>
                                          <p:attrName>ppt_x</p:attrName>
                                        </p:attrNameLst>
                                      </p:cBhvr>
                                      <p:tavLst>
                                        <p:tav tm="0">
                                          <p:val>
                                            <p:strVal val="0-#ppt_w/2"/>
                                          </p:val>
                                        </p:tav>
                                        <p:tav tm="100000">
                                          <p:val>
                                            <p:strVal val="#ppt_x"/>
                                          </p:val>
                                        </p:tav>
                                      </p:tavLst>
                                    </p:anim>
                                    <p:anim calcmode="lin" valueType="num">
                                      <p:cBhvr additive="base">
                                        <p:cTn id="13" dur="500" fill="hold"/>
                                        <p:tgtEl>
                                          <p:spTgt spid="44"/>
                                        </p:tgtEl>
                                        <p:attrNameLst>
                                          <p:attrName>ppt_y</p:attrName>
                                        </p:attrNameLst>
                                      </p:cBhvr>
                                      <p:tavLst>
                                        <p:tav tm="0">
                                          <p:val>
                                            <p:strVal val="#ppt_y"/>
                                          </p:val>
                                        </p:tav>
                                        <p:tav tm="100000">
                                          <p:val>
                                            <p:strVal val="#ppt_y"/>
                                          </p:val>
                                        </p:tav>
                                      </p:tavLst>
                                    </p:anim>
                                  </p:childTnLst>
                                </p:cTn>
                              </p:par>
                              <p:par>
                                <p:cTn id="14" presetID="53" presetClass="entr" presetSubtype="16" fill="hold" nodeType="withEffect">
                                  <p:stCondLst>
                                    <p:cond delay="0"/>
                                  </p:stCondLst>
                                  <p:childTnLst>
                                    <p:set>
                                      <p:cBhvr>
                                        <p:cTn id="15" dur="1" fill="hold">
                                          <p:stCondLst>
                                            <p:cond delay="0"/>
                                          </p:stCondLst>
                                        </p:cTn>
                                        <p:tgtEl>
                                          <p:spTgt spid="3"/>
                                        </p:tgtEl>
                                        <p:attrNameLst>
                                          <p:attrName>style.visibility</p:attrName>
                                        </p:attrNameLst>
                                      </p:cBhvr>
                                      <p:to>
                                        <p:strVal val="visible"/>
                                      </p:to>
                                    </p:set>
                                    <p:anim calcmode="lin" valueType="num">
                                      <p:cBhvr>
                                        <p:cTn id="16" dur="500" fill="hold"/>
                                        <p:tgtEl>
                                          <p:spTgt spid="3"/>
                                        </p:tgtEl>
                                        <p:attrNameLst>
                                          <p:attrName>ppt_w</p:attrName>
                                        </p:attrNameLst>
                                      </p:cBhvr>
                                      <p:tavLst>
                                        <p:tav tm="0">
                                          <p:val>
                                            <p:fltVal val="0"/>
                                          </p:val>
                                        </p:tav>
                                        <p:tav tm="100000">
                                          <p:val>
                                            <p:strVal val="#ppt_w"/>
                                          </p:val>
                                        </p:tav>
                                      </p:tavLst>
                                    </p:anim>
                                    <p:anim calcmode="lin" valueType="num">
                                      <p:cBhvr>
                                        <p:cTn id="17" dur="500" fill="hold"/>
                                        <p:tgtEl>
                                          <p:spTgt spid="3"/>
                                        </p:tgtEl>
                                        <p:attrNameLst>
                                          <p:attrName>ppt_h</p:attrName>
                                        </p:attrNameLst>
                                      </p:cBhvr>
                                      <p:tavLst>
                                        <p:tav tm="0">
                                          <p:val>
                                            <p:fltVal val="0"/>
                                          </p:val>
                                        </p:tav>
                                        <p:tav tm="100000">
                                          <p:val>
                                            <p:strVal val="#ppt_h"/>
                                          </p:val>
                                        </p:tav>
                                      </p:tavLst>
                                    </p:anim>
                                    <p:animEffect transition="in" filter="fade">
                                      <p:cBhvr>
                                        <p:cTn id="18" dur="500"/>
                                        <p:tgtEl>
                                          <p:spTgt spid="3"/>
                                        </p:tgtEl>
                                      </p:cBhvr>
                                    </p:animEffect>
                                  </p:childTnLst>
                                </p:cTn>
                              </p:par>
                              <p:par>
                                <p:cTn id="19" presetID="53" presetClass="entr" presetSubtype="16" fill="hold" nodeType="withEffect">
                                  <p:stCondLst>
                                    <p:cond delay="0"/>
                                  </p:stCondLst>
                                  <p:childTnLst>
                                    <p:set>
                                      <p:cBhvr>
                                        <p:cTn id="20" dur="1" fill="hold">
                                          <p:stCondLst>
                                            <p:cond delay="0"/>
                                          </p:stCondLst>
                                        </p:cTn>
                                        <p:tgtEl>
                                          <p:spTgt spid="6"/>
                                        </p:tgtEl>
                                        <p:attrNameLst>
                                          <p:attrName>style.visibility</p:attrName>
                                        </p:attrNameLst>
                                      </p:cBhvr>
                                      <p:to>
                                        <p:strVal val="visible"/>
                                      </p:to>
                                    </p:set>
                                    <p:anim calcmode="lin" valueType="num">
                                      <p:cBhvr>
                                        <p:cTn id="21" dur="500" fill="hold"/>
                                        <p:tgtEl>
                                          <p:spTgt spid="6"/>
                                        </p:tgtEl>
                                        <p:attrNameLst>
                                          <p:attrName>ppt_w</p:attrName>
                                        </p:attrNameLst>
                                      </p:cBhvr>
                                      <p:tavLst>
                                        <p:tav tm="0">
                                          <p:val>
                                            <p:fltVal val="0"/>
                                          </p:val>
                                        </p:tav>
                                        <p:tav tm="100000">
                                          <p:val>
                                            <p:strVal val="#ppt_w"/>
                                          </p:val>
                                        </p:tav>
                                      </p:tavLst>
                                    </p:anim>
                                    <p:anim calcmode="lin" valueType="num">
                                      <p:cBhvr>
                                        <p:cTn id="22" dur="500" fill="hold"/>
                                        <p:tgtEl>
                                          <p:spTgt spid="6"/>
                                        </p:tgtEl>
                                        <p:attrNameLst>
                                          <p:attrName>ppt_h</p:attrName>
                                        </p:attrNameLst>
                                      </p:cBhvr>
                                      <p:tavLst>
                                        <p:tav tm="0">
                                          <p:val>
                                            <p:fltVal val="0"/>
                                          </p:val>
                                        </p:tav>
                                        <p:tav tm="100000">
                                          <p:val>
                                            <p:strVal val="#ppt_h"/>
                                          </p:val>
                                        </p:tav>
                                      </p:tavLst>
                                    </p:anim>
                                    <p:animEffect transition="in" filter="fade">
                                      <p:cBhvr>
                                        <p:cTn id="23" dur="500"/>
                                        <p:tgtEl>
                                          <p:spTgt spid="6"/>
                                        </p:tgtEl>
                                      </p:cBhvr>
                                    </p:animEffect>
                                  </p:childTnLst>
                                </p:cTn>
                              </p:par>
                              <p:par>
                                <p:cTn id="24" presetID="53" presetClass="entr" presetSubtype="16" fill="hold" nodeType="withEffect">
                                  <p:stCondLst>
                                    <p:cond delay="0"/>
                                  </p:stCondLst>
                                  <p:childTnLst>
                                    <p:set>
                                      <p:cBhvr>
                                        <p:cTn id="25" dur="1" fill="hold">
                                          <p:stCondLst>
                                            <p:cond delay="0"/>
                                          </p:stCondLst>
                                        </p:cTn>
                                        <p:tgtEl>
                                          <p:spTgt spid="8"/>
                                        </p:tgtEl>
                                        <p:attrNameLst>
                                          <p:attrName>style.visibility</p:attrName>
                                        </p:attrNameLst>
                                      </p:cBhvr>
                                      <p:to>
                                        <p:strVal val="visible"/>
                                      </p:to>
                                    </p:set>
                                    <p:anim calcmode="lin" valueType="num">
                                      <p:cBhvr>
                                        <p:cTn id="26" dur="500" fill="hold"/>
                                        <p:tgtEl>
                                          <p:spTgt spid="8"/>
                                        </p:tgtEl>
                                        <p:attrNameLst>
                                          <p:attrName>ppt_w</p:attrName>
                                        </p:attrNameLst>
                                      </p:cBhvr>
                                      <p:tavLst>
                                        <p:tav tm="0">
                                          <p:val>
                                            <p:fltVal val="0"/>
                                          </p:val>
                                        </p:tav>
                                        <p:tav tm="100000">
                                          <p:val>
                                            <p:strVal val="#ppt_w"/>
                                          </p:val>
                                        </p:tav>
                                      </p:tavLst>
                                    </p:anim>
                                    <p:anim calcmode="lin" valueType="num">
                                      <p:cBhvr>
                                        <p:cTn id="27" dur="500" fill="hold"/>
                                        <p:tgtEl>
                                          <p:spTgt spid="8"/>
                                        </p:tgtEl>
                                        <p:attrNameLst>
                                          <p:attrName>ppt_h</p:attrName>
                                        </p:attrNameLst>
                                      </p:cBhvr>
                                      <p:tavLst>
                                        <p:tav tm="0">
                                          <p:val>
                                            <p:fltVal val="0"/>
                                          </p:val>
                                        </p:tav>
                                        <p:tav tm="100000">
                                          <p:val>
                                            <p:strVal val="#ppt_h"/>
                                          </p:val>
                                        </p:tav>
                                      </p:tavLst>
                                    </p:anim>
                                    <p:animEffect transition="in" filter="fade">
                                      <p:cBhvr>
                                        <p:cTn id="28" dur="500"/>
                                        <p:tgtEl>
                                          <p:spTgt spid="8"/>
                                        </p:tgtEl>
                                      </p:cBhvr>
                                    </p:animEffect>
                                  </p:childTnLst>
                                </p:cTn>
                              </p:par>
                              <p:par>
                                <p:cTn id="29" presetID="53" presetClass="entr" presetSubtype="16" fill="hold" nodeType="with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p:cTn id="31" dur="500" fill="hold"/>
                                        <p:tgtEl>
                                          <p:spTgt spid="13"/>
                                        </p:tgtEl>
                                        <p:attrNameLst>
                                          <p:attrName>ppt_w</p:attrName>
                                        </p:attrNameLst>
                                      </p:cBhvr>
                                      <p:tavLst>
                                        <p:tav tm="0">
                                          <p:val>
                                            <p:fltVal val="0"/>
                                          </p:val>
                                        </p:tav>
                                        <p:tav tm="100000">
                                          <p:val>
                                            <p:strVal val="#ppt_w"/>
                                          </p:val>
                                        </p:tav>
                                      </p:tavLst>
                                    </p:anim>
                                    <p:anim calcmode="lin" valueType="num">
                                      <p:cBhvr>
                                        <p:cTn id="32" dur="500" fill="hold"/>
                                        <p:tgtEl>
                                          <p:spTgt spid="13"/>
                                        </p:tgtEl>
                                        <p:attrNameLst>
                                          <p:attrName>ppt_h</p:attrName>
                                        </p:attrNameLst>
                                      </p:cBhvr>
                                      <p:tavLst>
                                        <p:tav tm="0">
                                          <p:val>
                                            <p:fltVal val="0"/>
                                          </p:val>
                                        </p:tav>
                                        <p:tav tm="100000">
                                          <p:val>
                                            <p:strVal val="#ppt_h"/>
                                          </p:val>
                                        </p:tav>
                                      </p:tavLst>
                                    </p:anim>
                                    <p:animEffect transition="in" filter="fade">
                                      <p:cBhvr>
                                        <p:cTn id="33" dur="500"/>
                                        <p:tgtEl>
                                          <p:spTgt spid="13"/>
                                        </p:tgtEl>
                                      </p:cBhvr>
                                    </p:animEffect>
                                  </p:childTnLst>
                                </p:cTn>
                              </p:par>
                              <p:par>
                                <p:cTn id="34" presetID="53" presetClass="entr" presetSubtype="16" fill="hold" nodeType="withEffect">
                                  <p:stCondLst>
                                    <p:cond delay="0"/>
                                  </p:stCondLst>
                                  <p:childTnLst>
                                    <p:set>
                                      <p:cBhvr>
                                        <p:cTn id="35" dur="1" fill="hold">
                                          <p:stCondLst>
                                            <p:cond delay="0"/>
                                          </p:stCondLst>
                                        </p:cTn>
                                        <p:tgtEl>
                                          <p:spTgt spid="18"/>
                                        </p:tgtEl>
                                        <p:attrNameLst>
                                          <p:attrName>style.visibility</p:attrName>
                                        </p:attrNameLst>
                                      </p:cBhvr>
                                      <p:to>
                                        <p:strVal val="visible"/>
                                      </p:to>
                                    </p:set>
                                    <p:anim calcmode="lin" valueType="num">
                                      <p:cBhvr>
                                        <p:cTn id="36" dur="500" fill="hold"/>
                                        <p:tgtEl>
                                          <p:spTgt spid="18"/>
                                        </p:tgtEl>
                                        <p:attrNameLst>
                                          <p:attrName>ppt_w</p:attrName>
                                        </p:attrNameLst>
                                      </p:cBhvr>
                                      <p:tavLst>
                                        <p:tav tm="0">
                                          <p:val>
                                            <p:fltVal val="0"/>
                                          </p:val>
                                        </p:tav>
                                        <p:tav tm="100000">
                                          <p:val>
                                            <p:strVal val="#ppt_w"/>
                                          </p:val>
                                        </p:tav>
                                      </p:tavLst>
                                    </p:anim>
                                    <p:anim calcmode="lin" valueType="num">
                                      <p:cBhvr>
                                        <p:cTn id="37" dur="500" fill="hold"/>
                                        <p:tgtEl>
                                          <p:spTgt spid="18"/>
                                        </p:tgtEl>
                                        <p:attrNameLst>
                                          <p:attrName>ppt_h</p:attrName>
                                        </p:attrNameLst>
                                      </p:cBhvr>
                                      <p:tavLst>
                                        <p:tav tm="0">
                                          <p:val>
                                            <p:fltVal val="0"/>
                                          </p:val>
                                        </p:tav>
                                        <p:tav tm="100000">
                                          <p:val>
                                            <p:strVal val="#ppt_h"/>
                                          </p:val>
                                        </p:tav>
                                      </p:tavLst>
                                    </p:anim>
                                    <p:animEffect transition="in" filter="fade">
                                      <p:cBhvr>
                                        <p:cTn id="38" dur="500"/>
                                        <p:tgtEl>
                                          <p:spTgt spid="18"/>
                                        </p:tgtEl>
                                      </p:cBhvr>
                                    </p:animEffect>
                                  </p:childTnLst>
                                </p:cTn>
                              </p:par>
                              <p:par>
                                <p:cTn id="39" presetID="53" presetClass="entr" presetSubtype="16" fill="hold" nodeType="withEffect">
                                  <p:stCondLst>
                                    <p:cond delay="0"/>
                                  </p:stCondLst>
                                  <p:childTnLst>
                                    <p:set>
                                      <p:cBhvr>
                                        <p:cTn id="40" dur="1" fill="hold">
                                          <p:stCondLst>
                                            <p:cond delay="0"/>
                                          </p:stCondLst>
                                        </p:cTn>
                                        <p:tgtEl>
                                          <p:spTgt spid="25"/>
                                        </p:tgtEl>
                                        <p:attrNameLst>
                                          <p:attrName>style.visibility</p:attrName>
                                        </p:attrNameLst>
                                      </p:cBhvr>
                                      <p:to>
                                        <p:strVal val="visible"/>
                                      </p:to>
                                    </p:set>
                                    <p:anim calcmode="lin" valueType="num">
                                      <p:cBhvr>
                                        <p:cTn id="41" dur="500" fill="hold"/>
                                        <p:tgtEl>
                                          <p:spTgt spid="25"/>
                                        </p:tgtEl>
                                        <p:attrNameLst>
                                          <p:attrName>ppt_w</p:attrName>
                                        </p:attrNameLst>
                                      </p:cBhvr>
                                      <p:tavLst>
                                        <p:tav tm="0">
                                          <p:val>
                                            <p:fltVal val="0"/>
                                          </p:val>
                                        </p:tav>
                                        <p:tav tm="100000">
                                          <p:val>
                                            <p:strVal val="#ppt_w"/>
                                          </p:val>
                                        </p:tav>
                                      </p:tavLst>
                                    </p:anim>
                                    <p:anim calcmode="lin" valueType="num">
                                      <p:cBhvr>
                                        <p:cTn id="42" dur="500" fill="hold"/>
                                        <p:tgtEl>
                                          <p:spTgt spid="25"/>
                                        </p:tgtEl>
                                        <p:attrNameLst>
                                          <p:attrName>ppt_h</p:attrName>
                                        </p:attrNameLst>
                                      </p:cBhvr>
                                      <p:tavLst>
                                        <p:tav tm="0">
                                          <p:val>
                                            <p:fltVal val="0"/>
                                          </p:val>
                                        </p:tav>
                                        <p:tav tm="100000">
                                          <p:val>
                                            <p:strVal val="#ppt_h"/>
                                          </p:val>
                                        </p:tav>
                                      </p:tavLst>
                                    </p:anim>
                                    <p:animEffect transition="in" filter="fade">
                                      <p:cBhvr>
                                        <p:cTn id="43" dur="500"/>
                                        <p:tgtEl>
                                          <p:spTgt spid="25"/>
                                        </p:tgtEl>
                                      </p:cBhvr>
                                    </p:animEffect>
                                  </p:childTnLst>
                                </p:cTn>
                              </p:par>
                              <p:par>
                                <p:cTn id="44" presetID="53" presetClass="entr" presetSubtype="16" fill="hold" nodeType="withEffect">
                                  <p:stCondLst>
                                    <p:cond delay="0"/>
                                  </p:stCondLst>
                                  <p:childTnLst>
                                    <p:set>
                                      <p:cBhvr>
                                        <p:cTn id="45" dur="1" fill="hold">
                                          <p:stCondLst>
                                            <p:cond delay="0"/>
                                          </p:stCondLst>
                                        </p:cTn>
                                        <p:tgtEl>
                                          <p:spTgt spid="32"/>
                                        </p:tgtEl>
                                        <p:attrNameLst>
                                          <p:attrName>style.visibility</p:attrName>
                                        </p:attrNameLst>
                                      </p:cBhvr>
                                      <p:to>
                                        <p:strVal val="visible"/>
                                      </p:to>
                                    </p:set>
                                    <p:anim calcmode="lin" valueType="num">
                                      <p:cBhvr>
                                        <p:cTn id="46" dur="500" fill="hold"/>
                                        <p:tgtEl>
                                          <p:spTgt spid="32"/>
                                        </p:tgtEl>
                                        <p:attrNameLst>
                                          <p:attrName>ppt_w</p:attrName>
                                        </p:attrNameLst>
                                      </p:cBhvr>
                                      <p:tavLst>
                                        <p:tav tm="0">
                                          <p:val>
                                            <p:fltVal val="0"/>
                                          </p:val>
                                        </p:tav>
                                        <p:tav tm="100000">
                                          <p:val>
                                            <p:strVal val="#ppt_w"/>
                                          </p:val>
                                        </p:tav>
                                      </p:tavLst>
                                    </p:anim>
                                    <p:anim calcmode="lin" valueType="num">
                                      <p:cBhvr>
                                        <p:cTn id="47" dur="500" fill="hold"/>
                                        <p:tgtEl>
                                          <p:spTgt spid="32"/>
                                        </p:tgtEl>
                                        <p:attrNameLst>
                                          <p:attrName>ppt_h</p:attrName>
                                        </p:attrNameLst>
                                      </p:cBhvr>
                                      <p:tavLst>
                                        <p:tav tm="0">
                                          <p:val>
                                            <p:fltVal val="0"/>
                                          </p:val>
                                        </p:tav>
                                        <p:tav tm="100000">
                                          <p:val>
                                            <p:strVal val="#ppt_h"/>
                                          </p:val>
                                        </p:tav>
                                      </p:tavLst>
                                    </p:anim>
                                    <p:animEffect transition="in" filter="fade">
                                      <p:cBhvr>
                                        <p:cTn id="48" dur="500"/>
                                        <p:tgtEl>
                                          <p:spTgt spid="32"/>
                                        </p:tgtEl>
                                      </p:cBhvr>
                                    </p:animEffect>
                                  </p:childTnLst>
                                </p:cTn>
                              </p:par>
                            </p:childTnLst>
                          </p:cTn>
                        </p:par>
                        <p:par>
                          <p:cTn id="49" fill="hold">
                            <p:stCondLst>
                              <p:cond delay="1000"/>
                            </p:stCondLst>
                            <p:childTnLst>
                              <p:par>
                                <p:cTn id="50" presetID="10" presetClass="entr" presetSubtype="0" fill="hold" grpId="0" nodeType="afterEffect">
                                  <p:stCondLst>
                                    <p:cond delay="0"/>
                                  </p:stCondLst>
                                  <p:childTnLst>
                                    <p:set>
                                      <p:cBhvr>
                                        <p:cTn id="51" dur="1" fill="hold">
                                          <p:stCondLst>
                                            <p:cond delay="0"/>
                                          </p:stCondLst>
                                        </p:cTn>
                                        <p:tgtEl>
                                          <p:spTgt spid="20"/>
                                        </p:tgtEl>
                                        <p:attrNameLst>
                                          <p:attrName>style.visibility</p:attrName>
                                        </p:attrNameLst>
                                      </p:cBhvr>
                                      <p:to>
                                        <p:strVal val="visible"/>
                                      </p:to>
                                    </p:set>
                                    <p:animEffect transition="in" filter="fade">
                                      <p:cBhvr>
                                        <p:cTn id="52" dur="500"/>
                                        <p:tgtEl>
                                          <p:spTgt spid="20"/>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36"/>
                                        </p:tgtEl>
                                        <p:attrNameLst>
                                          <p:attrName>style.visibility</p:attrName>
                                        </p:attrNameLst>
                                      </p:cBhvr>
                                      <p:to>
                                        <p:strVal val="visible"/>
                                      </p:to>
                                    </p:set>
                                    <p:animEffect transition="in" filter="fade">
                                      <p:cBhvr>
                                        <p:cTn id="55" dur="500"/>
                                        <p:tgtEl>
                                          <p:spTgt spid="136"/>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39"/>
                                        </p:tgtEl>
                                        <p:attrNameLst>
                                          <p:attrName>style.visibility</p:attrName>
                                        </p:attrNameLst>
                                      </p:cBhvr>
                                      <p:to>
                                        <p:strVal val="visible"/>
                                      </p:to>
                                    </p:set>
                                    <p:animEffect transition="in" filter="fade">
                                      <p:cBhvr>
                                        <p:cTn id="58" dur="500"/>
                                        <p:tgtEl>
                                          <p:spTgt spid="139"/>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33"/>
                                        </p:tgtEl>
                                        <p:attrNameLst>
                                          <p:attrName>style.visibility</p:attrName>
                                        </p:attrNameLst>
                                      </p:cBhvr>
                                      <p:to>
                                        <p:strVal val="visible"/>
                                      </p:to>
                                    </p:set>
                                    <p:animEffect transition="in" filter="fade">
                                      <p:cBhvr>
                                        <p:cTn id="61" dur="500"/>
                                        <p:tgtEl>
                                          <p:spTgt spid="133"/>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132"/>
                                        </p:tgtEl>
                                        <p:attrNameLst>
                                          <p:attrName>style.visibility</p:attrName>
                                        </p:attrNameLst>
                                      </p:cBhvr>
                                      <p:to>
                                        <p:strVal val="visible"/>
                                      </p:to>
                                    </p:set>
                                    <p:animEffect transition="in" filter="fade">
                                      <p:cBhvr>
                                        <p:cTn id="64" dur="500"/>
                                        <p:tgtEl>
                                          <p:spTgt spid="132"/>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138"/>
                                        </p:tgtEl>
                                        <p:attrNameLst>
                                          <p:attrName>style.visibility</p:attrName>
                                        </p:attrNameLst>
                                      </p:cBhvr>
                                      <p:to>
                                        <p:strVal val="visible"/>
                                      </p:to>
                                    </p:set>
                                    <p:animEffect transition="in" filter="fade">
                                      <p:cBhvr>
                                        <p:cTn id="67" dur="500"/>
                                        <p:tgtEl>
                                          <p:spTgt spid="138"/>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135"/>
                                        </p:tgtEl>
                                        <p:attrNameLst>
                                          <p:attrName>style.visibility</p:attrName>
                                        </p:attrNameLst>
                                      </p:cBhvr>
                                      <p:to>
                                        <p:strVal val="visible"/>
                                      </p:to>
                                    </p:set>
                                    <p:animEffect transition="in" filter="fade">
                                      <p:cBhvr>
                                        <p:cTn id="70" dur="500"/>
                                        <p:tgtEl>
                                          <p:spTgt spid="135"/>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127"/>
                                        </p:tgtEl>
                                        <p:attrNameLst>
                                          <p:attrName>style.visibility</p:attrName>
                                        </p:attrNameLst>
                                      </p:cBhvr>
                                      <p:to>
                                        <p:strVal val="visible"/>
                                      </p:to>
                                    </p:set>
                                    <p:animEffect transition="in" filter="fade">
                                      <p:cBhvr>
                                        <p:cTn id="73" dur="500"/>
                                        <p:tgtEl>
                                          <p:spTgt spid="127"/>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57"/>
                                        </p:tgtEl>
                                        <p:attrNameLst>
                                          <p:attrName>style.visibility</p:attrName>
                                        </p:attrNameLst>
                                      </p:cBhvr>
                                      <p:to>
                                        <p:strVal val="visible"/>
                                      </p:to>
                                    </p:set>
                                    <p:animEffect transition="in" filter="fade">
                                      <p:cBhvr>
                                        <p:cTn id="76" dur="500"/>
                                        <p:tgtEl>
                                          <p:spTgt spid="57"/>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30"/>
                                        </p:tgtEl>
                                        <p:attrNameLst>
                                          <p:attrName>style.visibility</p:attrName>
                                        </p:attrNameLst>
                                      </p:cBhvr>
                                      <p:to>
                                        <p:strVal val="visible"/>
                                      </p:to>
                                    </p:set>
                                    <p:animEffect transition="in" filter="fade">
                                      <p:cBhvr>
                                        <p:cTn id="79" dur="500"/>
                                        <p:tgtEl>
                                          <p:spTgt spid="30"/>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58"/>
                                        </p:tgtEl>
                                        <p:attrNameLst>
                                          <p:attrName>style.visibility</p:attrName>
                                        </p:attrNameLst>
                                      </p:cBhvr>
                                      <p:to>
                                        <p:strVal val="visible"/>
                                      </p:to>
                                    </p:set>
                                    <p:animEffect transition="in" filter="fade">
                                      <p:cBhvr>
                                        <p:cTn id="82" dur="500"/>
                                        <p:tgtEl>
                                          <p:spTgt spid="58"/>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29"/>
                                        </p:tgtEl>
                                        <p:attrNameLst>
                                          <p:attrName>style.visibility</p:attrName>
                                        </p:attrNameLst>
                                      </p:cBhvr>
                                      <p:to>
                                        <p:strVal val="visible"/>
                                      </p:to>
                                    </p:set>
                                    <p:animEffect transition="in" filter="fade">
                                      <p:cBhvr>
                                        <p:cTn id="85" dur="500"/>
                                        <p:tgtEl>
                                          <p:spTgt spid="29"/>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59"/>
                                        </p:tgtEl>
                                        <p:attrNameLst>
                                          <p:attrName>style.visibility</p:attrName>
                                        </p:attrNameLst>
                                      </p:cBhvr>
                                      <p:to>
                                        <p:strVal val="visible"/>
                                      </p:to>
                                    </p:set>
                                    <p:animEffect transition="in" filter="fade">
                                      <p:cBhvr>
                                        <p:cTn id="88" dur="500"/>
                                        <p:tgtEl>
                                          <p:spTgt spid="59"/>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4"/>
                                        </p:tgtEl>
                                        <p:attrNameLst>
                                          <p:attrName>style.visibility</p:attrName>
                                        </p:attrNameLst>
                                      </p:cBhvr>
                                      <p:to>
                                        <p:strVal val="visible"/>
                                      </p:to>
                                    </p:set>
                                    <p:animEffect transition="in" filter="fade">
                                      <p:cBhvr>
                                        <p:cTn id="9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57" grpId="0"/>
      <p:bldP spid="58" grpId="0"/>
      <p:bldP spid="59" grpId="0"/>
      <p:bldP spid="4" grpId="0"/>
      <p:bldP spid="29" grpId="0"/>
      <p:bldP spid="30" grpId="0"/>
      <p:bldP spid="127" grpId="0"/>
      <p:bldP spid="20" grpId="0"/>
      <p:bldP spid="135" grpId="0"/>
      <p:bldP spid="136" grpId="0"/>
      <p:bldP spid="138" grpId="0"/>
      <p:bldP spid="139" grpId="0"/>
      <p:bldP spid="132" grpId="0"/>
      <p:bldP spid="133" grpId="0"/>
    </p:bld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__MICROSOFT_TRANSLATOR_CLM_SLIDEINFO" val="{&quot;Guid&quot;:&quot;f16a7b67-16d7-4a9e-8cdd-e1c528dbc9c9&quot;,&quot;TimeStamp&quot;:&quot;2017-09-19T15:23:28.6762187-07:00&quot;}"/>
</p:tagLst>
</file>

<file path=ppt/theme/theme1.xml><?xml version="1.0" encoding="utf-8"?>
<a:theme xmlns:a="http://schemas.openxmlformats.org/drawingml/2006/main" name="5-50109_Microsoft_Light_Template">
  <a:themeElements>
    <a:clrScheme name="Microsoft_2017_Light">
      <a:dk1>
        <a:srgbClr val="353535"/>
      </a:dk1>
      <a:lt1>
        <a:srgbClr val="FFFFFF"/>
      </a:lt1>
      <a:dk2>
        <a:srgbClr val="D83B01"/>
      </a:dk2>
      <a:lt2>
        <a:srgbClr val="E6E6E6"/>
      </a:lt2>
      <a:accent1>
        <a:srgbClr val="D83B01"/>
      </a:accent1>
      <a:accent2>
        <a:srgbClr val="FF8C00"/>
      </a:accent2>
      <a:accent3>
        <a:srgbClr val="FFB900"/>
      </a:accent3>
      <a:accent4>
        <a:srgbClr val="0078D7"/>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7_16x9_Template.potx" id="{2A99AE01-A11F-4F2C-9BCC-4E42F4CE769C}" vid="{42DFBAD3-C25F-4FC8-963A-1F73730D7E5C}"/>
    </a:ext>
  </a:extLst>
</a:theme>
</file>

<file path=ppt/theme/theme2.xml><?xml version="1.0" encoding="utf-8"?>
<a:theme xmlns:a="http://schemas.openxmlformats.org/drawingml/2006/main" name="5-50109_Microsoft_Dark_Template">
  <a:themeElements>
    <a:clrScheme name="Microsoft 2017 Dark">
      <a:dk1>
        <a:srgbClr val="353535"/>
      </a:dk1>
      <a:lt1>
        <a:srgbClr val="FFFFFF"/>
      </a:lt1>
      <a:dk2>
        <a:srgbClr val="D83B01"/>
      </a:dk2>
      <a:lt2>
        <a:srgbClr val="CDF4FF"/>
      </a:lt2>
      <a:accent1>
        <a:srgbClr val="D83B01"/>
      </a:accent1>
      <a:accent2>
        <a:srgbClr val="FF8C00"/>
      </a:accent2>
      <a:accent3>
        <a:srgbClr val="FFB900"/>
      </a:accent3>
      <a:accent4>
        <a:srgbClr val="00BCF2"/>
      </a:accent4>
      <a:accent5>
        <a:srgbClr val="D2D2D2"/>
      </a:accent5>
      <a:accent6>
        <a:srgbClr val="737373"/>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7_16x9_Template.potx" id="{2A99AE01-A11F-4F2C-9BCC-4E42F4CE769C}" vid="{7C638A3A-D771-4183-8214-2AFBE384714F}"/>
    </a:ext>
  </a:extLst>
</a:theme>
</file>

<file path=ppt/theme/theme3.xml><?xml version="1.0" encoding="utf-8"?>
<a:theme xmlns:a="http://schemas.openxmlformats.org/drawingml/2006/main" name="3_WHITE TEMPLATE">
  <a:themeElements>
    <a:clrScheme name="TT - Blue with white">
      <a:dk1>
        <a:srgbClr val="353535"/>
      </a:dk1>
      <a:lt1>
        <a:srgbClr val="FFFFFF"/>
      </a:lt1>
      <a:dk2>
        <a:srgbClr val="002050"/>
      </a:dk2>
      <a:lt2>
        <a:srgbClr val="EAEAEA"/>
      </a:lt2>
      <a:accent1>
        <a:srgbClr val="0078D7"/>
      </a:accent1>
      <a:accent2>
        <a:srgbClr val="002050"/>
      </a:accent2>
      <a:accent3>
        <a:srgbClr val="00BCF2"/>
      </a:accent3>
      <a:accent4>
        <a:srgbClr val="B4009E"/>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MULTIPLE_MASTERS_Sept_2016.potx" id="{ECBC7363-A966-411C-ADC6-24676D8BE435}" vid="{2BB6782C-6926-424C-BAA7-2F1F2A62E2C2}"/>
    </a:ext>
  </a:extLst>
</a:theme>
</file>

<file path=ppt/theme/theme4.xml><?xml version="1.0" encoding="utf-8"?>
<a:theme xmlns:a="http://schemas.openxmlformats.org/drawingml/2006/main" name="5-50070_Microsoft Machine Learning Template White">
  <a:themeElements>
    <a:clrScheme name="Custom 2">
      <a:dk1>
        <a:srgbClr val="353535"/>
      </a:dk1>
      <a:lt1>
        <a:srgbClr val="FFFFFF"/>
      </a:lt1>
      <a:dk2>
        <a:srgbClr val="002050"/>
      </a:dk2>
      <a:lt2>
        <a:srgbClr val="EAEAEA"/>
      </a:lt2>
      <a:accent1>
        <a:srgbClr val="008272"/>
      </a:accent1>
      <a:accent2>
        <a:srgbClr val="0078D7"/>
      </a:accent2>
      <a:accent3>
        <a:srgbClr val="D83B01"/>
      </a:accent3>
      <a:accent4>
        <a:srgbClr val="FFB900"/>
      </a:accent4>
      <a:accent5>
        <a:srgbClr val="FF8C00"/>
      </a:accent5>
      <a:accent6>
        <a:srgbClr val="353535"/>
      </a:accent6>
      <a:hlink>
        <a:srgbClr val="32145A"/>
      </a:hlink>
      <a:folHlink>
        <a:srgbClr val="32145A"/>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Machine_Learning_and_Data_Science_Summit_Speaker_Template.potx" id="{06D401F0-E397-4C23-AD4C-B64C1435F9A3}" vid="{1CD7B700-75CC-4147-9F38-8C5187B3FF1C}"/>
    </a:ext>
  </a:extLst>
</a:theme>
</file>

<file path=ppt/theme/theme5.xml><?xml version="1.0" encoding="utf-8"?>
<a:theme xmlns:a="http://schemas.openxmlformats.org/drawingml/2006/main" name="1_SMSG Readiness Master Template 16x9_MODIFIED">
  <a:themeElements>
    <a:clrScheme name="Custom 2">
      <a:dk1>
        <a:srgbClr val="3F3F3F"/>
      </a:dk1>
      <a:lt1>
        <a:sysClr val="window" lastClr="FFFFFF"/>
      </a:lt1>
      <a:dk2>
        <a:srgbClr val="3F3F3F"/>
      </a:dk2>
      <a:lt2>
        <a:srgbClr val="FFFFFF"/>
      </a:lt2>
      <a:accent1>
        <a:srgbClr val="002050"/>
      </a:accent1>
      <a:accent2>
        <a:srgbClr val="00188F"/>
      </a:accent2>
      <a:accent3>
        <a:srgbClr val="0078D7"/>
      </a:accent3>
      <a:accent4>
        <a:srgbClr val="BAD80A"/>
      </a:accent4>
      <a:accent5>
        <a:srgbClr val="008272"/>
      </a:accent5>
      <a:accent6>
        <a:srgbClr val="00B294"/>
      </a:accent6>
      <a:hlink>
        <a:srgbClr val="00BCF2"/>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SGR Readiness Template_010415" id="{82D3D4E7-D223-4A60-81A2-37362F89B327}" vid="{51F33C4D-D8AA-44B3-AE4F-BCF1547D16F5}"/>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PresentationsDoc" ma:contentTypeID="0x010100A584695755FE764EB25B07353E74077C00D779C3CEF1177A4F8B41F96DF87A1F66" ma:contentTypeVersion="27" ma:contentTypeDescription="" ma:contentTypeScope="" ma:versionID="8641f81e7643323f4894ad5cfb9fb0f3">
  <xsd:schema xmlns:xsd="http://www.w3.org/2001/XMLSchema" xmlns:xs="http://www.w3.org/2001/XMLSchema" xmlns:p="http://schemas.microsoft.com/office/2006/metadata/properties" xmlns:ns1="http://schemas.microsoft.com/sharepoint/v3" xmlns:ns2="04e01bb1-6d80-42e9-ae53-416b1e8aa845" xmlns:ns3="230e9df3-be65-4c73-a93b-d1236ebd677e" xmlns:ns5="e889e55c-35cf-43c7-aaf4-cf2500919dd8" targetNamespace="http://schemas.microsoft.com/office/2006/metadata/properties" ma:root="true" ma:fieldsID="cfa393de6d5a52634dd4113eb929c878" ns1:_="" ns2:_="" ns3:_="" ns5:_="">
    <xsd:import namespace="http://schemas.microsoft.com/sharepoint/v3"/>
    <xsd:import namespace="04e01bb1-6d80-42e9-ae53-416b1e8aa845"/>
    <xsd:import namespace="230e9df3-be65-4c73-a93b-d1236ebd677e"/>
    <xsd:import namespace="e889e55c-35cf-43c7-aaf4-cf2500919dd8"/>
    <xsd:element name="properties">
      <xsd:complexType>
        <xsd:sequence>
          <xsd:element name="documentManagement">
            <xsd:complexType>
              <xsd:all>
                <xsd:element ref="ns2:e349cd3f156b4e7d8653c9cd4f2d8fb4" minOccurs="0"/>
                <xsd:element ref="ns3:TaxCatchAll" minOccurs="0"/>
                <xsd:element ref="ns3:TaxCatchAllLabel" minOccurs="0"/>
                <xsd:element ref="ns2:g60601ae6c3e4c409eb6a70077dda16d" minOccurs="0"/>
                <xsd:element ref="ns2:l61c8586195b4657a1f710a539f9bc3a" minOccurs="0"/>
                <xsd:element ref="ns2:Event_x0020_Start_x0020_Date" minOccurs="0"/>
                <xsd:element ref="ns2:Event_x0020_End_x0020_Date" minOccurs="0"/>
                <xsd:element ref="ns2:Presentation_x0020_Date" minOccurs="0"/>
                <xsd:element ref="ns2:MS_x0020_Speaker" minOccurs="0"/>
                <xsd:element ref="ns2:External_x0020_Speaker" minOccurs="0"/>
                <xsd:element ref="ns2:e6bd9c8ce3ed4fe68161c78952f36fbc" minOccurs="0"/>
                <xsd:element ref="ns2:c2f1b796fca04ddbb48af271e99c8750" minOccurs="0"/>
                <xsd:element ref="ns2:Session_x0020_Code" minOccurs="0"/>
                <xsd:element ref="ns2:MS_x0020_Content_x0020_Owner" minOccurs="0"/>
                <xsd:element ref="ns2:a645af38eebb4a1ea4744f163c56ea26" minOccurs="0"/>
                <xsd:element ref="ns2:fb4e50409e3b4517bb965b3c7125e153" minOccurs="0"/>
                <xsd:element ref="ns1:AverageRating" minOccurs="0"/>
                <xsd:element ref="ns1:RatingCount" minOccurs="0"/>
                <xsd:element ref="ns1:LikesCount" minOccurs="0"/>
                <xsd:element ref="ns3:TaxKeywordTaxHTField" minOccurs="0"/>
                <xsd:element ref="ns2:SharedWithUsers" minOccurs="0"/>
                <xsd:element ref="ns2:SharedWithDetails" minOccurs="0"/>
                <xsd:element ref="ns5:_x0062_bc8" minOccurs="0"/>
                <xsd:element ref="ns2:LastSharedByUser" minOccurs="0"/>
                <xsd:element ref="ns2:LastSharedByTime" minOccurs="0"/>
                <xsd:element ref="ns5:MediaServiceMetadata" minOccurs="0"/>
                <xsd:element ref="ns5: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31" nillable="true" ma:displayName="Rating (0-5)" ma:decimals="2" ma:description="Average value of all the ratings that have been submitted" ma:internalName="AverageRating" ma:readOnly="true">
      <xsd:simpleType>
        <xsd:restriction base="dms:Number"/>
      </xsd:simpleType>
    </xsd:element>
    <xsd:element name="RatingCount" ma:index="32" nillable="true" ma:displayName="Number of Ratings" ma:decimals="0" ma:description="Number of ratings submitted" ma:internalName="RatingCount" ma:readOnly="true">
      <xsd:simpleType>
        <xsd:restriction base="dms:Number"/>
      </xsd:simpleType>
    </xsd:element>
    <xsd:element name="LikesCount" ma:index="33" nillable="true" ma:displayName="Number of Likes" ma:internalName="LikesCount">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04e01bb1-6d80-42e9-ae53-416b1e8aa845" elementFormDefault="qualified">
    <xsd:import namespace="http://schemas.microsoft.com/office/2006/documentManagement/types"/>
    <xsd:import namespace="http://schemas.microsoft.com/office/infopath/2007/PartnerControls"/>
    <xsd:element name="e349cd3f156b4e7d8653c9cd4f2d8fb4" ma:index="8" nillable="true" ma:taxonomy="true" ma:internalName="e349cd3f156b4e7d8653c9cd4f2d8fb4" ma:taxonomyFieldName="Event_x0020_Name" ma:displayName="Event Name" ma:default="" ma:fieldId="{e349cd3f-156b-4e7d-8653-c9cd4f2d8fb4}" ma:sspId="e385fb40-52d4-4fae-9c5b-3e8ff8a5878e" ma:termSetId="32cfb7b5-aebe-4989-95ed-0d5619f5d6c0" ma:anchorId="eaa4d92a-3824-4a49-92be-7ef169e4e325" ma:open="false" ma:isKeyword="false">
      <xsd:complexType>
        <xsd:sequence>
          <xsd:element ref="pc:Terms" minOccurs="0" maxOccurs="1"/>
        </xsd:sequence>
      </xsd:complexType>
    </xsd:element>
    <xsd:element name="g60601ae6c3e4c409eb6a70077dda16d" ma:index="12" nillable="true" ma:taxonomy="true" ma:internalName="g60601ae6c3e4c409eb6a70077dda16d" ma:taxonomyFieldName="Event_x0020_Location" ma:displayName="Event Location" ma:default="" ma:fieldId="{060601ae-6c3e-4c40-9eb6-a70077dda16d}" ma:sspId="e385fb40-52d4-4fae-9c5b-3e8ff8a5878e" ma:termSetId="ff02addd-433e-4baa-a831-22be402789db" ma:anchorId="00000000-0000-0000-0000-000000000000" ma:open="false" ma:isKeyword="false">
      <xsd:complexType>
        <xsd:sequence>
          <xsd:element ref="pc:Terms" minOccurs="0" maxOccurs="1"/>
        </xsd:sequence>
      </xsd:complexType>
    </xsd:element>
    <xsd:element name="l61c8586195b4657a1f710a539f9bc3a" ma:index="14" nillable="true" ma:taxonomy="true" ma:internalName="l61c8586195b4657a1f710a539f9bc3a" ma:taxonomyFieldName="Event_x0020_Venue" ma:displayName="Event Venue" ma:default="" ma:fieldId="{561c8586-195b-4657-a1f7-10a539f9bc3a}" ma:sspId="e385fb40-52d4-4fae-9c5b-3e8ff8a5878e" ma:termSetId="ff02addd-433e-4baa-a831-22be402789db" ma:anchorId="d989be80-0593-11e1-be50-0800200c9a66" ma:open="false" ma:isKeyword="false">
      <xsd:complexType>
        <xsd:sequence>
          <xsd:element ref="pc:Terms" minOccurs="0" maxOccurs="1"/>
        </xsd:sequence>
      </xsd:complexType>
    </xsd:element>
    <xsd:element name="Event_x0020_Start_x0020_Date" ma:index="16" nillable="true" ma:displayName="Event Start Date" ma:format="DateOnly" ma:internalName="Event_x0020_Start_x0020_Date">
      <xsd:simpleType>
        <xsd:restriction base="dms:DateTime"/>
      </xsd:simpleType>
    </xsd:element>
    <xsd:element name="Event_x0020_End_x0020_Date" ma:index="17" nillable="true" ma:displayName="Event End Date" ma:format="DateOnly" ma:internalName="Event_x0020_End_x0020_Date">
      <xsd:simpleType>
        <xsd:restriction base="dms:DateTime"/>
      </xsd:simpleType>
    </xsd:element>
    <xsd:element name="Presentation_x0020_Date" ma:index="18" nillable="true" ma:displayName="Presentation Date" ma:format="DateOnly" ma:internalName="Presentation_x0020_Date">
      <xsd:simpleType>
        <xsd:restriction base="dms:DateTime"/>
      </xsd:simpleType>
    </xsd:element>
    <xsd:element name="MS_x0020_Speaker" ma:index="19" nillable="true" ma:displayName="MS Speaker" ma:list="UserInfo" ma:SharePointGroup="0" ma:internalName="MS_x0020_Speaker"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20" nillable="true" ma:displayName="External Speaker" ma:internalName="External_x0020_Speaker">
      <xsd:simpleType>
        <xsd:restriction base="dms:Text">
          <xsd:maxLength value="255"/>
        </xsd:restriction>
      </xsd:simpleType>
    </xsd:element>
    <xsd:element name="e6bd9c8ce3ed4fe68161c78952f36fbc" ma:index="21" nillable="true" ma:taxonomy="true" ma:internalName="e6bd9c8ce3ed4fe68161c78952f36fbc" ma:taxonomyFieldName="Product" ma:displayName="Product" ma:default="" ma:fieldId="{e6bd9c8c-e3ed-4fe6-8161-c78952f36fbc}" ma:taxonomyMulti="true" ma:sspId="e385fb40-52d4-4fae-9c5b-3e8ff8a5878e" ma:termSetId="e8298524-23d5-441d-8e61-21bed1c2c470" ma:anchorId="00000000-0000-0000-0000-000000000000" ma:open="false" ma:isKeyword="false">
      <xsd:complexType>
        <xsd:sequence>
          <xsd:element ref="pc:Terms" minOccurs="0" maxOccurs="1"/>
        </xsd:sequence>
      </xsd:complexType>
    </xsd:element>
    <xsd:element name="c2f1b796fca04ddbb48af271e99c8750" ma:index="23" nillable="true" ma:taxonomy="true" ma:internalName="c2f1b796fca04ddbb48af271e99c8750" ma:taxonomyFieldName="Campaign" ma:displayName="Campaign" ma:default="" ma:fieldId="{c2f1b796-fca0-4ddb-b48a-f271e99c8750}" ma:taxonomyMulti="true" ma:sspId="e385fb40-52d4-4fae-9c5b-3e8ff8a5878e" ma:termSetId="eb6054b1-3a98-4c79-97b4-d20150dd266e" ma:anchorId="a7bf803d-fc4f-4bb4-903c-88e76437cc17" ma:open="false" ma:isKeyword="false">
      <xsd:complexType>
        <xsd:sequence>
          <xsd:element ref="pc:Terms" minOccurs="0" maxOccurs="1"/>
        </xsd:sequence>
      </xsd:complexType>
    </xsd:element>
    <xsd:element name="Session_x0020_Code" ma:index="25" nillable="true" ma:displayName="Session Code" ma:internalName="Session_x0020_Code">
      <xsd:simpleType>
        <xsd:restriction base="dms:Text">
          <xsd:maxLength value="255"/>
        </xsd:restriction>
      </xsd:simpleType>
    </xsd:element>
    <xsd:element name="MS_x0020_Content_x0020_Owner" ma:index="26"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a645af38eebb4a1ea4744f163c56ea26" ma:index="27" nillable="true" ma:taxonomy="true" ma:internalName="a645af38eebb4a1ea4744f163c56ea26" ma:taxonomyFieldName="Track" ma:displayName="Track" ma:default="" ma:fieldId="{a645af38-eebb-4a1e-a474-4f163c56ea26}" ma:sspId="e385fb40-52d4-4fae-9c5b-3e8ff8a5878e" ma:termSetId="c41d04fa-0c93-454c-bbda-19a0dbc9ce57" ma:anchorId="00000000-0000-0000-0000-000000000000" ma:open="true" ma:isKeyword="false">
      <xsd:complexType>
        <xsd:sequence>
          <xsd:element ref="pc:Terms" minOccurs="0" maxOccurs="1"/>
        </xsd:sequence>
      </xsd:complexType>
    </xsd:element>
    <xsd:element name="fb4e50409e3b4517bb965b3c7125e153" ma:index="29" nillable="true" ma:taxonomy="true" ma:internalName="fb4e50409e3b4517bb965b3c7125e153" ma:taxonomyFieldName="Audience1" ma:displayName="Audience" ma:default="" ma:fieldId="{fb4e5040-9e3b-4517-bb96-5b3c7125e153}" ma:taxonomyMulti="true" ma:sspId="e385fb40-52d4-4fae-9c5b-3e8ff8a5878e" ma:termSetId="02c0b350-7782-44ed-b079-a5ef0c1b9fe9" ma:anchorId="00000000-0000-0000-0000-000000000000" ma:open="false" ma:isKeyword="false">
      <xsd:complexType>
        <xsd:sequence>
          <xsd:element ref="pc:Terms" minOccurs="0" maxOccurs="1"/>
        </xsd:sequence>
      </xsd:complexType>
    </xsd:element>
    <xsd:element name="SharedWithUsers" ma:index="37"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38" nillable="true" ma:displayName="Shared With Details" ma:description="" ma:internalName="SharedWithDetails" ma:readOnly="true">
      <xsd:simpleType>
        <xsd:restriction base="dms:Note">
          <xsd:maxLength value="255"/>
        </xsd:restriction>
      </xsd:simpleType>
    </xsd:element>
    <xsd:element name="LastSharedByUser" ma:index="40" nillable="true" ma:displayName="Last Shared By User" ma:description="" ma:hidden="true" ma:internalName="LastSharedByUser" ma:readOnly="true">
      <xsd:simpleType>
        <xsd:restriction base="dms:Note"/>
      </xsd:simpleType>
    </xsd:element>
    <xsd:element name="LastSharedByTime" ma:index="41" nillable="true" ma:displayName="Last Shared By Time" ma:description="" ma:hidden="true"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9" nillable="true" ma:displayName="Taxonomy Catch All Column" ma:description="" ma:hidden="true" ma:list="{8508df36-a784-4474-b4a6-3a99ee8c8b37}" ma:internalName="TaxCatchAll" ma:showField="CatchAllData" ma:web="04e01bb1-6d80-42e9-ae53-416b1e8aa845">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description="" ma:hidden="true" ma:list="{8508df36-a784-4474-b4a6-3a99ee8c8b37}" ma:internalName="TaxCatchAllLabel" ma:readOnly="true" ma:showField="CatchAllDataLabel" ma:web="04e01bb1-6d80-42e9-ae53-416b1e8aa845">
      <xsd:complexType>
        <xsd:complexContent>
          <xsd:extension base="dms:MultiChoiceLookup">
            <xsd:sequence>
              <xsd:element name="Value" type="dms:Lookup" maxOccurs="unbounded" minOccurs="0" nillable="true"/>
            </xsd:sequence>
          </xsd:extension>
        </xsd:complexContent>
      </xsd:complexType>
    </xsd:element>
    <xsd:element name="TaxKeywordTaxHTField" ma:index="35"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e889e55c-35cf-43c7-aaf4-cf2500919dd8" elementFormDefault="qualified">
    <xsd:import namespace="http://schemas.microsoft.com/office/2006/documentManagement/types"/>
    <xsd:import namespace="http://schemas.microsoft.com/office/infopath/2007/PartnerControls"/>
    <xsd:element name="_x0062_bc8" ma:index="39" nillable="true" ma:displayName="Person or Group" ma:list="UserInfo" ma:internalName="_x0062_bc8">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MediaServiceMetadata" ma:index="42" nillable="true" ma:displayName="MediaServiceMetadata" ma:description="" ma:hidden="true" ma:internalName="MediaServiceMetadata" ma:readOnly="true">
      <xsd:simpleType>
        <xsd:restriction base="dms:Note"/>
      </xsd:simpleType>
    </xsd:element>
    <xsd:element name="MediaServiceFastMetadata" ma:index="43" nillable="true" ma:displayName="MediaServiceFastMetadata" ma:description=""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ma:index="34"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ession_x0020_Code xmlns="04e01bb1-6d80-42e9-ae53-416b1e8aa845">BRK3296</Session_x0020_Code>
    <LikesCount xmlns="http://schemas.microsoft.com/sharepoint/v3" xsi:nil="true"/>
    <_x0062_bc8 xmlns="e889e55c-35cf-43c7-aaf4-cf2500919dd8">
      <UserInfo>
        <DisplayName/>
        <AccountId xsi:nil="true"/>
        <AccountType/>
      </UserInfo>
    </_x0062_bc8>
    <External_x0020_Speaker xmlns="04e01bb1-6d80-42e9-ae53-416b1e8aa845">Darren Jefford; Jennifer Marsman</External_x0020_Speaker>
    <fb4e50409e3b4517bb965b3c7125e153 xmlns="04e01bb1-6d80-42e9-ae53-416b1e8aa845">
      <Terms xmlns="http://schemas.microsoft.com/office/infopath/2007/PartnerControls"/>
    </fb4e50409e3b4517bb965b3c7125e153>
    <MS_x0020_Content_x0020_Owner xmlns="04e01bb1-6d80-42e9-ae53-416b1e8aa845">
      <UserInfo>
        <DisplayName/>
        <AccountId xsi:nil="true"/>
        <AccountType/>
      </UserInfo>
    </MS_x0020_Content_x0020_Owner>
    <l61c8586195b4657a1f710a539f9bc3a xmlns="04e01bb1-6d80-42e9-ae53-416b1e8aa845">
      <Terms xmlns="http://schemas.microsoft.com/office/infopath/2007/PartnerControls">
        <TermInfo xmlns="http://schemas.microsoft.com/office/infopath/2007/PartnerControls">
          <TermName xmlns="http://schemas.microsoft.com/office/infopath/2007/PartnerControls">Orange County Convention Center</TermName>
          <TermId xmlns="http://schemas.microsoft.com/office/infopath/2007/PartnerControls">bd993e89-aa48-4695-84e0-3b53e88b1a79</TermId>
        </TermInfo>
      </Terms>
    </l61c8586195b4657a1f710a539f9bc3a>
    <a645af38eebb4a1ea4744f163c56ea26 xmlns="04e01bb1-6d80-42e9-ae53-416b1e8aa845">
      <Terms xmlns="http://schemas.microsoft.com/office/infopath/2007/PartnerControls"/>
    </a645af38eebb4a1ea4744f163c56ea26>
    <g60601ae6c3e4c409eb6a70077dda16d xmlns="04e01bb1-6d80-42e9-ae53-416b1e8aa845">
      <Terms xmlns="http://schemas.microsoft.com/office/infopath/2007/PartnerControls">
        <TermInfo xmlns="http://schemas.microsoft.com/office/infopath/2007/PartnerControls">
          <TermName xmlns="http://schemas.microsoft.com/office/infopath/2007/PartnerControls">Orlando</TermName>
          <TermId xmlns="http://schemas.microsoft.com/office/infopath/2007/PartnerControls">8cc4ed56-1866-4501-a22c-89aafde6f59b</TermId>
        </TermInfo>
      </Terms>
    </g60601ae6c3e4c409eb6a70077dda16d>
    <e6bd9c8ce3ed4fe68161c78952f36fbc xmlns="04e01bb1-6d80-42e9-ae53-416b1e8aa845">
      <Terms xmlns="http://schemas.microsoft.com/office/infopath/2007/PartnerControls"/>
    </e6bd9c8ce3ed4fe68161c78952f36fbc>
    <MS_x0020_Speaker xmlns="04e01bb1-6d80-42e9-ae53-416b1e8aa845">
      <UserInfo>
        <DisplayName/>
        <AccountId xsi:nil="true"/>
        <AccountType/>
      </UserInfo>
    </MS_x0020_Speaker>
    <Presentation_x0020_Date xmlns="04e01bb1-6d80-42e9-ae53-416b1e8aa845" xsi:nil="true"/>
    <Event_x0020_Start_x0020_Date xmlns="04e01bb1-6d80-42e9-ae53-416b1e8aa845">2017-09-23T04:00:00+00:00</Event_x0020_Start_x0020_Date>
    <TaxKeywordTaxHTField xmlns="230e9df3-be65-4c73-a93b-d1236ebd677e">
      <Terms xmlns="http://schemas.microsoft.com/office/infopath/2007/PartnerControls">
        <TermInfo xmlns="http://schemas.microsoft.com/office/infopath/2007/PartnerControls">
          <TermName xmlns="http://schemas.microsoft.com/office/infopath/2007/PartnerControls">Microsoft Ignite 2017</TermName>
          <TermId xmlns="http://schemas.microsoft.com/office/infopath/2007/PartnerControls">21d30605-03f6-4b08-a63a-5a553eb19f84</TermId>
        </TermInfo>
      </Terms>
    </TaxKeywordTaxHTField>
    <e349cd3f156b4e7d8653c9cd4f2d8fb4 xmlns="04e01bb1-6d80-42e9-ae53-416b1e8aa845">
      <Terms xmlns="http://schemas.microsoft.com/office/infopath/2007/PartnerControls">
        <TermInfo xmlns="http://schemas.microsoft.com/office/infopath/2007/PartnerControls">
          <TermName xmlns="http://schemas.microsoft.com/office/infopath/2007/PartnerControls">Ignite 2017</TermName>
          <TermId xmlns="http://schemas.microsoft.com/office/infopath/2007/PartnerControls">9323c522-fe4b-4922-816b-10a1920d7afb</TermId>
        </TermInfo>
      </Terms>
    </e349cd3f156b4e7d8653c9cd4f2d8fb4>
    <TaxCatchAll xmlns="230e9df3-be65-4c73-a93b-d1236ebd677e">
      <Value>55</Value>
      <Value>54</Value>
      <Value>53</Value>
      <Value>16</Value>
    </TaxCatchAll>
    <Event_x0020_End_x0020_Date xmlns="04e01bb1-6d80-42e9-ae53-416b1e8aa845">2017-09-30T04:00:00+00:00</Event_x0020_End_x0020_Date>
    <c2f1b796fca04ddbb48af271e99c8750 xmlns="04e01bb1-6d80-42e9-ae53-416b1e8aa845">
      <Terms xmlns="http://schemas.microsoft.com/office/infopath/2007/PartnerControls"/>
    </c2f1b796fca04ddbb48af271e99c8750>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32F11E6-5A70-45F1-A1F4-684775A6869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04e01bb1-6d80-42e9-ae53-416b1e8aa845"/>
    <ds:schemaRef ds:uri="230e9df3-be65-4c73-a93b-d1236ebd677e"/>
    <ds:schemaRef ds:uri="e889e55c-35cf-43c7-aaf4-cf2500919dd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990F116-B58F-4255-B05B-DA3808E0E5C6}">
  <ds:schemaRefs>
    <ds:schemaRef ds:uri="http://schemas.microsoft.com/office/2006/metadata/properties"/>
    <ds:schemaRef ds:uri="http://schemas.microsoft.com/office/infopath/2007/PartnerControls"/>
    <ds:schemaRef ds:uri="http://schemas.microsoft.com/sharepoint/v3"/>
    <ds:schemaRef ds:uri="http://purl.org/dc/terms/"/>
    <ds:schemaRef ds:uri="http://schemas.microsoft.com/office/2006/documentManagement/types"/>
    <ds:schemaRef ds:uri="http://purl.org/dc/elements/1.1/"/>
    <ds:schemaRef ds:uri="e889e55c-35cf-43c7-aaf4-cf2500919dd8"/>
    <ds:schemaRef ds:uri="http://purl.org/dc/dcmitype/"/>
    <ds:schemaRef ds:uri="http://www.w3.org/XML/1998/namespace"/>
    <ds:schemaRef ds:uri="http://schemas.openxmlformats.org/package/2006/metadata/core-properties"/>
    <ds:schemaRef ds:uri="230e9df3-be65-4c73-a93b-d1236ebd677e"/>
    <ds:schemaRef ds:uri="04e01bb1-6d80-42e9-ae53-416b1e8aa845"/>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Microsoft_Ignite_2017_16x9_Template</Template>
  <TotalTime>5331</TotalTime>
  <Words>3941</Words>
  <Application>Microsoft Office PowerPoint</Application>
  <PresentationFormat>Custom</PresentationFormat>
  <Paragraphs>639</Paragraphs>
  <Slides>50</Slides>
  <Notes>50</Notes>
  <HiddenSlides>0</HiddenSlides>
  <MMClips>0</MMClips>
  <ScaleCrop>false</ScaleCrop>
  <HeadingPairs>
    <vt:vector size="8" baseType="variant">
      <vt:variant>
        <vt:lpstr>Fonts Used</vt:lpstr>
      </vt:variant>
      <vt:variant>
        <vt:i4>12</vt:i4>
      </vt:variant>
      <vt:variant>
        <vt:lpstr>Theme</vt:lpstr>
      </vt:variant>
      <vt:variant>
        <vt:i4>5</vt:i4>
      </vt:variant>
      <vt:variant>
        <vt:lpstr>Embedded OLE Servers</vt:lpstr>
      </vt:variant>
      <vt:variant>
        <vt:i4>1</vt:i4>
      </vt:variant>
      <vt:variant>
        <vt:lpstr>Slide Titles</vt:lpstr>
      </vt:variant>
      <vt:variant>
        <vt:i4>50</vt:i4>
      </vt:variant>
    </vt:vector>
  </HeadingPairs>
  <TitlesOfParts>
    <vt:vector size="68" baseType="lpstr">
      <vt:lpstr>Yu Gothic UI Semibold</vt:lpstr>
      <vt:lpstr>Arial</vt:lpstr>
      <vt:lpstr>Calibri</vt:lpstr>
      <vt:lpstr>Calibri Light</vt:lpstr>
      <vt:lpstr>Consolas</vt:lpstr>
      <vt:lpstr>Courier New</vt:lpstr>
      <vt:lpstr>Segoe Pro Semibold</vt:lpstr>
      <vt:lpstr>Segoe UI</vt:lpstr>
      <vt:lpstr>Segoe UI Light</vt:lpstr>
      <vt:lpstr>Segoe UI Semibold</vt:lpstr>
      <vt:lpstr>Segoe UI Semilight</vt:lpstr>
      <vt:lpstr>Wingdings</vt:lpstr>
      <vt:lpstr>5-50109_Microsoft_Light_Template</vt:lpstr>
      <vt:lpstr>5-50109_Microsoft_Dark_Template</vt:lpstr>
      <vt:lpstr>3_WHITE TEMPLATE</vt:lpstr>
      <vt:lpstr>5-50070_Microsoft Machine Learning Template White</vt:lpstr>
      <vt:lpstr>1_SMSG Readiness Master Template 16x9_MODIFIED</vt:lpstr>
      <vt:lpstr>think-cell Slide</vt:lpstr>
      <vt:lpstr>Microsoft Cognitive Services: Infuse intelligence into your business app with Vision and Speech</vt:lpstr>
      <vt:lpstr>PowerPoint Presentation</vt:lpstr>
      <vt:lpstr>PowerPoint Presentation</vt:lpstr>
      <vt:lpstr>PowerPoint Presentation</vt:lpstr>
      <vt:lpstr>Why Microsoft  Cognitive Services?</vt:lpstr>
      <vt:lpstr>A variety of real-world applications</vt:lpstr>
      <vt:lpstr>How do I use them?  </vt:lpstr>
      <vt:lpstr>Vision</vt:lpstr>
      <vt:lpstr>PowerPoint Presentation</vt:lpstr>
      <vt:lpstr>Computer  Vision API</vt:lpstr>
      <vt:lpstr>Analyze image </vt:lpstr>
      <vt:lpstr>OCR</vt:lpstr>
      <vt:lpstr>Emotion API</vt:lpstr>
      <vt:lpstr>Face API</vt:lpstr>
      <vt:lpstr>Face API</vt:lpstr>
      <vt:lpstr>Demo</vt:lpstr>
      <vt:lpstr>Video Indexer Unlock video insights</vt:lpstr>
      <vt:lpstr>PowerPoint Presentation</vt:lpstr>
      <vt:lpstr>Demo</vt:lpstr>
      <vt:lpstr>Best practices for Devs</vt:lpstr>
      <vt:lpstr>Data</vt:lpstr>
      <vt:lpstr>PowerPoint Presentation</vt:lpstr>
      <vt:lpstr>PowerPoint Presentation</vt:lpstr>
      <vt:lpstr>PowerPoint Presentation</vt:lpstr>
      <vt:lpstr>PowerPoint Presentation</vt:lpstr>
      <vt:lpstr>Custom Vision Service</vt:lpstr>
      <vt:lpstr>PowerPoint Presentation</vt:lpstr>
      <vt:lpstr>What is it?</vt:lpstr>
      <vt:lpstr>Export models to mobile!  </vt:lpstr>
      <vt:lpstr>Demo</vt:lpstr>
      <vt:lpstr>Best Practices for using Custom Vision</vt:lpstr>
      <vt:lpstr>Gotchas to watch for</vt:lpstr>
      <vt:lpstr>Example Customer Scenarios</vt:lpstr>
      <vt:lpstr>Resources: Custom Vision Service</vt:lpstr>
      <vt:lpstr>Speech</vt:lpstr>
      <vt:lpstr>PowerPoint Presentation</vt:lpstr>
      <vt:lpstr>Demo</vt:lpstr>
      <vt:lpstr>Custom Speech Service</vt:lpstr>
      <vt:lpstr>Custom Speech  Service</vt:lpstr>
      <vt:lpstr>Custom Speech Service</vt:lpstr>
      <vt:lpstr>PowerPoint Presentation</vt:lpstr>
      <vt:lpstr>Example Customer Scenarios</vt:lpstr>
      <vt:lpstr>Code Sample</vt:lpstr>
      <vt:lpstr>Demo</vt:lpstr>
      <vt:lpstr>Summary</vt:lpstr>
      <vt:lpstr>PowerPoint Presentation</vt:lpstr>
      <vt:lpstr>Resources</vt:lpstr>
      <vt:lpstr>Resources: Cognitive Services</vt:lpstr>
      <vt:lpstr>Please evaluate  this session</vt:lpstr>
      <vt:lpstr>PowerPoint Presentation</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Cognitive Services - Infuse intelligence into your business app with Vision and Speech</dc:title>
  <dc:subject>&lt;Speech title here&gt;</dc:subject>
  <dc:creator>Jennifer Marsman</dc:creator>
  <cp:keywords>Microsoft Ignite 2017</cp:keywords>
  <dc:description>Template: Mitchell Derrey, Silver Fox Productions_x000d_
Formatting: _x000d_
Audience Type:</dc:description>
  <cp:lastModifiedBy>Alberto Diaz Martin</cp:lastModifiedBy>
  <cp:revision>19</cp:revision>
  <dcterms:created xsi:type="dcterms:W3CDTF">2017-09-12T13:34:40Z</dcterms:created>
  <dcterms:modified xsi:type="dcterms:W3CDTF">2018-09-10T08:52:44Z</dcterms:modified>
  <cp:category>Microsoft Ignite 2017</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0x010100A584695755FE764EB25B07353E74077C00D779C3CEF1177A4F8B41F96DF87A1F66</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55;#Orange County Convention Center|bd993e89-aa48-4695-84e0-3b53e88b1a79</vt:lpwstr>
  </property>
  <property fmtid="{D5CDD505-2E9C-101B-9397-08002B2CF9AE}" pid="7" name="Track">
    <vt:lpwstr/>
  </property>
  <property fmtid="{D5CDD505-2E9C-101B-9397-08002B2CF9AE}" pid="8" name="Event Location">
    <vt:lpwstr>54;#Orlando|8cc4ed56-1866-4501-a22c-89aafde6f59b</vt:lpwstr>
  </property>
  <property fmtid="{D5CDD505-2E9C-101B-9397-08002B2CF9AE}" pid="9" name="Campaign">
    <vt:lpwstr/>
  </property>
  <property fmtid="{D5CDD505-2E9C-101B-9397-08002B2CF9AE}" pid="10" name="IsMyDocuments">
    <vt:bool>true</vt:bool>
  </property>
  <property fmtid="{D5CDD505-2E9C-101B-9397-08002B2CF9AE}" pid="11" name="TaxKeyword">
    <vt:lpwstr>53;#Microsoft Ignite 2017|21d30605-03f6-4b08-a63a-5a553eb19f84</vt:lpwstr>
  </property>
  <property fmtid="{D5CDD505-2E9C-101B-9397-08002B2CF9AE}" pid="12" name="Audience1">
    <vt:lpwstr/>
  </property>
  <property fmtid="{D5CDD505-2E9C-101B-9397-08002B2CF9AE}" pid="13" name="Event Name">
    <vt:lpwstr>16;#Microsoft Ignite|9323c522-fe4b-4922-816b-10a1920d7afb</vt:lpwstr>
  </property>
  <property fmtid="{D5CDD505-2E9C-101B-9397-08002B2CF9AE}" pid="14" name="MSIP_Label_f42aa342-8706-4288-bd11-ebb85995028c_Enabled">
    <vt:lpwstr>True</vt:lpwstr>
  </property>
  <property fmtid="{D5CDD505-2E9C-101B-9397-08002B2CF9AE}" pid="15" name="MSIP_Label_f42aa342-8706-4288-bd11-ebb85995028c_SiteId">
    <vt:lpwstr>72f988bf-86f1-41af-91ab-2d7cd011db47</vt:lpwstr>
  </property>
  <property fmtid="{D5CDD505-2E9C-101B-9397-08002B2CF9AE}" pid="16" name="MSIP_Label_f42aa342-8706-4288-bd11-ebb85995028c_Ref">
    <vt:lpwstr>https://api.informationprotection.azure.com/api/72f988bf-86f1-41af-91ab-2d7cd011db47</vt:lpwstr>
  </property>
  <property fmtid="{D5CDD505-2E9C-101B-9397-08002B2CF9AE}" pid="17" name="MSIP_Label_f42aa342-8706-4288-bd11-ebb85995028c_Owner">
    <vt:lpwstr>jennmar@microsoft.com</vt:lpwstr>
  </property>
  <property fmtid="{D5CDD505-2E9C-101B-9397-08002B2CF9AE}" pid="18" name="MSIP_Label_f42aa342-8706-4288-bd11-ebb85995028c_SetDate">
    <vt:lpwstr>2017-09-26T10:35:46.2354992-04:00</vt:lpwstr>
  </property>
  <property fmtid="{D5CDD505-2E9C-101B-9397-08002B2CF9AE}" pid="19" name="MSIP_Label_f42aa342-8706-4288-bd11-ebb85995028c_Name">
    <vt:lpwstr>General</vt:lpwstr>
  </property>
  <property fmtid="{D5CDD505-2E9C-101B-9397-08002B2CF9AE}" pid="20" name="MSIP_Label_f42aa342-8706-4288-bd11-ebb85995028c_Application">
    <vt:lpwstr>Microsoft Azure Information Protection</vt:lpwstr>
  </property>
  <property fmtid="{D5CDD505-2E9C-101B-9397-08002B2CF9AE}" pid="21" name="MSIP_Label_f42aa342-8706-4288-bd11-ebb85995028c_Extended_MSFT_Method">
    <vt:lpwstr>Automatic</vt:lpwstr>
  </property>
  <property fmtid="{D5CDD505-2E9C-101B-9397-08002B2CF9AE}" pid="22" name="Sensitivity">
    <vt:lpwstr>General</vt:lpwstr>
  </property>
</Properties>
</file>